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34"/>
  </p:notesMasterIdLst>
  <p:sldIdLst>
    <p:sldId id="403" r:id="rId2"/>
    <p:sldId id="501" r:id="rId3"/>
    <p:sldId id="550" r:id="rId4"/>
    <p:sldId id="419" r:id="rId5"/>
    <p:sldId id="460" r:id="rId6"/>
    <p:sldId id="479" r:id="rId7"/>
    <p:sldId id="481" r:id="rId8"/>
    <p:sldId id="482" r:id="rId9"/>
    <p:sldId id="379" r:id="rId10"/>
    <p:sldId id="380" r:id="rId11"/>
    <p:sldId id="382" r:id="rId12"/>
    <p:sldId id="549" r:id="rId13"/>
    <p:sldId id="547" r:id="rId14"/>
    <p:sldId id="542" r:id="rId15"/>
    <p:sldId id="383" r:id="rId16"/>
    <p:sldId id="384" r:id="rId17"/>
    <p:sldId id="478" r:id="rId18"/>
    <p:sldId id="495" r:id="rId19"/>
    <p:sldId id="543" r:id="rId20"/>
    <p:sldId id="544" r:id="rId21"/>
    <p:sldId id="533" r:id="rId22"/>
    <p:sldId id="545" r:id="rId23"/>
    <p:sldId id="434" r:id="rId24"/>
    <p:sldId id="485" r:id="rId25"/>
    <p:sldId id="546" r:id="rId26"/>
    <p:sldId id="433" r:id="rId27"/>
    <p:sldId id="489" r:id="rId28"/>
    <p:sldId id="490" r:id="rId29"/>
    <p:sldId id="492" r:id="rId30"/>
    <p:sldId id="451" r:id="rId31"/>
    <p:sldId id="388" r:id="rId32"/>
    <p:sldId id="540" r:id="rId33"/>
  </p:sldIdLst>
  <p:sldSz cx="12192000" cy="6858000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9859" autoAdjust="0"/>
    <p:restoredTop sz="94660"/>
  </p:normalViewPr>
  <p:slideViewPr>
    <p:cSldViewPr>
      <p:cViewPr varScale="1">
        <p:scale>
          <a:sx n="106" d="100"/>
          <a:sy n="106" d="100"/>
        </p:scale>
        <p:origin x="510" y="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6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B8B052-0310-4F95-8F94-1CA6474E28AE}" type="doc">
      <dgm:prSet loTypeId="urn:microsoft.com/office/officeart/2005/8/layout/hList6" loCatId="list" qsTypeId="urn:microsoft.com/office/officeart/2005/8/quickstyle/3d1" qsCatId="3D" csTypeId="urn:microsoft.com/office/officeart/2005/8/colors/accent0_2" csCatId="mainScheme" phldr="1"/>
      <dgm:spPr/>
      <dgm:t>
        <a:bodyPr/>
        <a:lstStyle/>
        <a:p>
          <a:endParaRPr lang="en-GB"/>
        </a:p>
      </dgm:t>
    </dgm:pt>
    <dgm:pt modelId="{16DCE700-9AF4-4777-8D82-05808F966F63}">
      <dgm:prSet phldrT="[Text]"/>
      <dgm:sp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0"/>
        </a:gradFill>
      </dgm:spPr>
      <dgm:t>
        <a:bodyPr/>
        <a:lstStyle/>
        <a:p>
          <a:r>
            <a:rPr lang="en-GB" dirty="0"/>
            <a:t>Cows milk formulae</a:t>
          </a:r>
        </a:p>
      </dgm:t>
    </dgm:pt>
    <dgm:pt modelId="{D71235D7-FDC3-4038-9BA2-4882FCA13D65}" type="parTrans" cxnId="{7A12107A-C0DD-4397-9523-EF13BAFA923C}">
      <dgm:prSet/>
      <dgm:spPr/>
      <dgm:t>
        <a:bodyPr/>
        <a:lstStyle/>
        <a:p>
          <a:endParaRPr lang="en-GB"/>
        </a:p>
      </dgm:t>
    </dgm:pt>
    <dgm:pt modelId="{6C15303A-3E05-405E-9863-0ED16E1BEA38}" type="sibTrans" cxnId="{7A12107A-C0DD-4397-9523-EF13BAFA923C}">
      <dgm:prSet/>
      <dgm:spPr/>
      <dgm:t>
        <a:bodyPr/>
        <a:lstStyle/>
        <a:p>
          <a:endParaRPr lang="en-GB"/>
        </a:p>
      </dgm:t>
    </dgm:pt>
    <dgm:pt modelId="{FFFC8606-EFEB-4156-AFED-9D0A850EE47B}">
      <dgm:prSet phldrT="[Text]"/>
      <dgm:sp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0"/>
        </a:gradFill>
      </dgm:spPr>
      <dgm:t>
        <a:bodyPr/>
        <a:lstStyle/>
        <a:p>
          <a:r>
            <a:rPr lang="en-GB" dirty="0"/>
            <a:t>Allergic</a:t>
          </a:r>
        </a:p>
      </dgm:t>
    </dgm:pt>
    <dgm:pt modelId="{8942301C-55AD-42E1-B106-3512A3E39D8D}" type="parTrans" cxnId="{772057B9-7359-4093-8EC8-5EC764984C5B}">
      <dgm:prSet/>
      <dgm:spPr/>
      <dgm:t>
        <a:bodyPr/>
        <a:lstStyle/>
        <a:p>
          <a:endParaRPr lang="en-GB"/>
        </a:p>
      </dgm:t>
    </dgm:pt>
    <dgm:pt modelId="{DD43EA20-6F03-4D42-BA2D-B1C2A287B40C}" type="sibTrans" cxnId="{772057B9-7359-4093-8EC8-5EC764984C5B}">
      <dgm:prSet/>
      <dgm:spPr/>
      <dgm:t>
        <a:bodyPr/>
        <a:lstStyle/>
        <a:p>
          <a:endParaRPr lang="en-GB"/>
        </a:p>
      </dgm:t>
    </dgm:pt>
    <dgm:pt modelId="{D0B36D50-8768-4CC7-8613-6E999E79A083}">
      <dgm:prSet phldrT="[Text]"/>
      <dgm:sp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0"/>
        </a:gradFill>
      </dgm:spPr>
      <dgm:t>
        <a:bodyPr/>
        <a:lstStyle/>
        <a:p>
          <a:r>
            <a:rPr lang="en-GB" dirty="0"/>
            <a:t>Cheap</a:t>
          </a:r>
        </a:p>
      </dgm:t>
    </dgm:pt>
    <dgm:pt modelId="{B4971B36-0F81-45E4-B3FC-8D8CF4F7D2B4}" type="parTrans" cxnId="{4E6B90FD-6A9F-4C3F-9089-B9AF5A19A749}">
      <dgm:prSet/>
      <dgm:spPr/>
      <dgm:t>
        <a:bodyPr/>
        <a:lstStyle/>
        <a:p>
          <a:endParaRPr lang="en-GB"/>
        </a:p>
      </dgm:t>
    </dgm:pt>
    <dgm:pt modelId="{E0D7B81C-5021-4393-BEAA-0804B0B13CCC}" type="sibTrans" cxnId="{4E6B90FD-6A9F-4C3F-9089-B9AF5A19A749}">
      <dgm:prSet/>
      <dgm:spPr/>
      <dgm:t>
        <a:bodyPr/>
        <a:lstStyle/>
        <a:p>
          <a:endParaRPr lang="en-GB"/>
        </a:p>
      </dgm:t>
    </dgm:pt>
    <dgm:pt modelId="{7D3C2EA7-9A12-4CCB-8080-2A7152E9FB14}">
      <dgm:prSet phldrT="[Text]"/>
      <dgm:spPr/>
      <dgm:t>
        <a:bodyPr/>
        <a:lstStyle/>
        <a:p>
          <a:r>
            <a:rPr lang="en-GB" dirty="0"/>
            <a:t>Partially hydrolysed</a:t>
          </a:r>
        </a:p>
      </dgm:t>
    </dgm:pt>
    <dgm:pt modelId="{4B666D5B-FF83-4419-90A2-3F154B918894}" type="parTrans" cxnId="{AB559C5A-3CD5-410A-ADE8-212603F8F6A9}">
      <dgm:prSet/>
      <dgm:spPr/>
      <dgm:t>
        <a:bodyPr/>
        <a:lstStyle/>
        <a:p>
          <a:endParaRPr lang="en-GB"/>
        </a:p>
      </dgm:t>
    </dgm:pt>
    <dgm:pt modelId="{38D5E5A0-9812-4580-8570-4C9E9BD03DFF}" type="sibTrans" cxnId="{AB559C5A-3CD5-410A-ADE8-212603F8F6A9}">
      <dgm:prSet/>
      <dgm:spPr/>
      <dgm:t>
        <a:bodyPr/>
        <a:lstStyle/>
        <a:p>
          <a:endParaRPr lang="en-GB"/>
        </a:p>
      </dgm:t>
    </dgm:pt>
    <dgm:pt modelId="{C3C70610-011E-4D46-9B2D-C2A2C9C9FFEB}">
      <dgm:prSet phldrT="[Text]"/>
      <dgm:spPr/>
      <dgm:t>
        <a:bodyPr/>
        <a:lstStyle/>
        <a:p>
          <a:r>
            <a:rPr lang="en-GB" dirty="0"/>
            <a:t>Soy not an option</a:t>
          </a:r>
        </a:p>
      </dgm:t>
    </dgm:pt>
    <dgm:pt modelId="{C31F9CAA-EDDB-4960-A95C-E3EC42A84295}" type="parTrans" cxnId="{88E53261-5DB8-4B68-A49B-BF5B8007FEAD}">
      <dgm:prSet/>
      <dgm:spPr/>
      <dgm:t>
        <a:bodyPr/>
        <a:lstStyle/>
        <a:p>
          <a:endParaRPr lang="en-GB"/>
        </a:p>
      </dgm:t>
    </dgm:pt>
    <dgm:pt modelId="{E56A1E3E-CD23-426C-B9EB-E47B0FE3B267}" type="sibTrans" cxnId="{88E53261-5DB8-4B68-A49B-BF5B8007FEAD}">
      <dgm:prSet/>
      <dgm:spPr/>
      <dgm:t>
        <a:bodyPr/>
        <a:lstStyle/>
        <a:p>
          <a:endParaRPr lang="en-GB"/>
        </a:p>
      </dgm:t>
    </dgm:pt>
    <dgm:pt modelId="{90835B06-2F1D-4F8F-AE65-774A2A6677CB}">
      <dgm:prSet phldrT="[Text]"/>
      <dgm:spPr/>
      <dgm:t>
        <a:bodyPr/>
        <a:lstStyle/>
        <a:p>
          <a:r>
            <a:rPr lang="en-GB" dirty="0"/>
            <a:t>Questionable effectiveness</a:t>
          </a:r>
        </a:p>
      </dgm:t>
    </dgm:pt>
    <dgm:pt modelId="{FB96C7DE-EF65-4F00-9125-33B578F72E98}" type="parTrans" cxnId="{6DC04754-4F54-4DF6-A234-2A7E9A6F05E6}">
      <dgm:prSet/>
      <dgm:spPr/>
      <dgm:t>
        <a:bodyPr/>
        <a:lstStyle/>
        <a:p>
          <a:endParaRPr lang="en-GB"/>
        </a:p>
      </dgm:t>
    </dgm:pt>
    <dgm:pt modelId="{2678891A-BED1-4BC1-A2C3-AAAD17B1464C}" type="sibTrans" cxnId="{6DC04754-4F54-4DF6-A234-2A7E9A6F05E6}">
      <dgm:prSet/>
      <dgm:spPr/>
      <dgm:t>
        <a:bodyPr/>
        <a:lstStyle/>
        <a:p>
          <a:endParaRPr lang="en-GB"/>
        </a:p>
      </dgm:t>
    </dgm:pt>
    <dgm:pt modelId="{F7EFD26F-6CF5-441D-A832-7391AE1783FE}">
      <dgm:prSet phldrT="[Text]"/>
      <dgm:spPr/>
      <dgm:t>
        <a:bodyPr/>
        <a:lstStyle/>
        <a:p>
          <a:r>
            <a:rPr lang="en-GB" dirty="0"/>
            <a:t>Elemental</a:t>
          </a:r>
        </a:p>
      </dgm:t>
    </dgm:pt>
    <dgm:pt modelId="{3E74B9BE-3DA2-452B-B104-E7FEF05FF431}" type="parTrans" cxnId="{E313B10D-0EF0-412C-A7BD-F55B74A8D7D3}">
      <dgm:prSet/>
      <dgm:spPr/>
      <dgm:t>
        <a:bodyPr/>
        <a:lstStyle/>
        <a:p>
          <a:endParaRPr lang="en-GB"/>
        </a:p>
      </dgm:t>
    </dgm:pt>
    <dgm:pt modelId="{BE16F97E-ECB0-4CD9-8E3C-B815F78E15FB}" type="sibTrans" cxnId="{E313B10D-0EF0-412C-A7BD-F55B74A8D7D3}">
      <dgm:prSet/>
      <dgm:spPr/>
      <dgm:t>
        <a:bodyPr/>
        <a:lstStyle/>
        <a:p>
          <a:endParaRPr lang="en-GB"/>
        </a:p>
      </dgm:t>
    </dgm:pt>
    <dgm:pt modelId="{A32BA6E9-00F6-4082-B9CA-7036AA692169}">
      <dgm:prSet phldrT="[Text]"/>
      <dgm:spPr/>
      <dgm:t>
        <a:bodyPr/>
        <a:lstStyle/>
        <a:p>
          <a:r>
            <a:rPr lang="en-GB" dirty="0"/>
            <a:t>Unpalatable</a:t>
          </a:r>
        </a:p>
      </dgm:t>
    </dgm:pt>
    <dgm:pt modelId="{49600690-1CC7-4F78-BF90-68B7C4897FC9}" type="parTrans" cxnId="{7469595A-5394-41AC-A1C4-F2450FFF8009}">
      <dgm:prSet/>
      <dgm:spPr/>
      <dgm:t>
        <a:bodyPr/>
        <a:lstStyle/>
        <a:p>
          <a:endParaRPr lang="en-GB"/>
        </a:p>
      </dgm:t>
    </dgm:pt>
    <dgm:pt modelId="{DAB14A22-9B79-4F8D-ADB5-505E452D1C43}" type="sibTrans" cxnId="{7469595A-5394-41AC-A1C4-F2450FFF8009}">
      <dgm:prSet/>
      <dgm:spPr/>
      <dgm:t>
        <a:bodyPr/>
        <a:lstStyle/>
        <a:p>
          <a:endParaRPr lang="en-GB"/>
        </a:p>
      </dgm:t>
    </dgm:pt>
    <dgm:pt modelId="{7669B1E1-8106-4D6D-8E0C-28412F258B7A}">
      <dgm:prSet phldrT="[Text]"/>
      <dgm:spPr/>
      <dgm:t>
        <a:bodyPr/>
        <a:lstStyle/>
        <a:p>
          <a:r>
            <a:rPr lang="en-GB" dirty="0"/>
            <a:t>Expensive</a:t>
          </a:r>
        </a:p>
      </dgm:t>
    </dgm:pt>
    <dgm:pt modelId="{717D6830-0869-4C96-BC7D-BA004125FA6F}" type="parTrans" cxnId="{B6F0406D-4770-4F7D-9CF7-DBC98F1D760B}">
      <dgm:prSet/>
      <dgm:spPr/>
      <dgm:t>
        <a:bodyPr/>
        <a:lstStyle/>
        <a:p>
          <a:endParaRPr lang="en-GB"/>
        </a:p>
      </dgm:t>
    </dgm:pt>
    <dgm:pt modelId="{7388C761-E80F-4992-AC76-4721C7C467E3}" type="sibTrans" cxnId="{B6F0406D-4770-4F7D-9CF7-DBC98F1D760B}">
      <dgm:prSet/>
      <dgm:spPr/>
      <dgm:t>
        <a:bodyPr/>
        <a:lstStyle/>
        <a:p>
          <a:endParaRPr lang="en-GB"/>
        </a:p>
      </dgm:t>
    </dgm:pt>
    <dgm:pt modelId="{5D77AD2D-337D-456B-8C14-42147D4176F6}">
      <dgm:prSet phldrT="[Text]"/>
      <dgm:spPr/>
      <dgm:t>
        <a:bodyPr/>
        <a:lstStyle/>
        <a:p>
          <a:r>
            <a:rPr lang="en-GB" dirty="0"/>
            <a:t>Whey </a:t>
          </a:r>
          <a:r>
            <a:rPr lang="en-GB" dirty="0" err="1"/>
            <a:t>hydrolysate</a:t>
          </a:r>
          <a:endParaRPr lang="en-GB" dirty="0"/>
        </a:p>
      </dgm:t>
    </dgm:pt>
    <dgm:pt modelId="{B765F3D9-D87F-418A-8E92-DED2C33189A2}" type="parTrans" cxnId="{B8EAE3F9-219C-4278-A71A-D53A1C67D686}">
      <dgm:prSet/>
      <dgm:spPr/>
      <dgm:t>
        <a:bodyPr/>
        <a:lstStyle/>
        <a:p>
          <a:endParaRPr lang="en-GB"/>
        </a:p>
      </dgm:t>
    </dgm:pt>
    <dgm:pt modelId="{B0B673D1-06DF-49B2-8A24-B6902DFBA29A}" type="sibTrans" cxnId="{B8EAE3F9-219C-4278-A71A-D53A1C67D686}">
      <dgm:prSet/>
      <dgm:spPr/>
      <dgm:t>
        <a:bodyPr/>
        <a:lstStyle/>
        <a:p>
          <a:endParaRPr lang="en-GB"/>
        </a:p>
      </dgm:t>
    </dgm:pt>
    <dgm:pt modelId="{371B1908-4111-4280-84FC-80820E09BCEB}">
      <dgm:prSet phldrT="[Text]"/>
      <dgm:spPr/>
      <dgm:t>
        <a:bodyPr/>
        <a:lstStyle/>
        <a:p>
          <a:r>
            <a:rPr lang="en-GB" dirty="0" err="1"/>
            <a:t>Caesin</a:t>
          </a:r>
          <a:r>
            <a:rPr lang="en-GB" dirty="0"/>
            <a:t> </a:t>
          </a:r>
          <a:r>
            <a:rPr lang="en-GB" dirty="0" err="1"/>
            <a:t>hydrolysate</a:t>
          </a:r>
          <a:endParaRPr lang="en-GB" dirty="0"/>
        </a:p>
      </dgm:t>
    </dgm:pt>
    <dgm:pt modelId="{502325D6-D888-473E-A687-7D622B56B219}" type="parTrans" cxnId="{25BB4C15-4D08-4CAA-948E-2F7A0AC9307B}">
      <dgm:prSet/>
      <dgm:spPr/>
      <dgm:t>
        <a:bodyPr/>
        <a:lstStyle/>
        <a:p>
          <a:endParaRPr lang="en-GB"/>
        </a:p>
      </dgm:t>
    </dgm:pt>
    <dgm:pt modelId="{C2797835-9359-4F65-8297-9E5B8EEE589A}" type="sibTrans" cxnId="{25BB4C15-4D08-4CAA-948E-2F7A0AC9307B}">
      <dgm:prSet/>
      <dgm:spPr/>
      <dgm:t>
        <a:bodyPr/>
        <a:lstStyle/>
        <a:p>
          <a:endParaRPr lang="en-GB"/>
        </a:p>
      </dgm:t>
    </dgm:pt>
    <dgm:pt modelId="{9336736D-11DD-4A4F-8980-5AAB014464F0}">
      <dgm:prSet phldrT="[Text]"/>
      <dgm:spPr/>
      <dgm:t>
        <a:bodyPr/>
        <a:lstStyle/>
        <a:p>
          <a:r>
            <a:rPr lang="en-GB" dirty="0"/>
            <a:t>Palatable but allergic</a:t>
          </a:r>
        </a:p>
      </dgm:t>
    </dgm:pt>
    <dgm:pt modelId="{F4E00ACB-97E2-4D70-B702-3DD4F274F42B}" type="parTrans" cxnId="{EEAC0191-2B83-4E11-A016-403DB8242203}">
      <dgm:prSet/>
      <dgm:spPr/>
      <dgm:t>
        <a:bodyPr/>
        <a:lstStyle/>
        <a:p>
          <a:endParaRPr lang="en-GB"/>
        </a:p>
      </dgm:t>
    </dgm:pt>
    <dgm:pt modelId="{2B1260FB-5AF4-4E99-84D7-2E7F7892287E}" type="sibTrans" cxnId="{EEAC0191-2B83-4E11-A016-403DB8242203}">
      <dgm:prSet/>
      <dgm:spPr/>
      <dgm:t>
        <a:bodyPr/>
        <a:lstStyle/>
        <a:p>
          <a:endParaRPr lang="en-GB"/>
        </a:p>
      </dgm:t>
    </dgm:pt>
    <dgm:pt modelId="{9CA6AEDB-D2CB-4DB2-A839-219B38FF7137}">
      <dgm:prSet phldrT="[Text]"/>
      <dgm:spPr/>
      <dgm:t>
        <a:bodyPr/>
        <a:lstStyle/>
        <a:p>
          <a:r>
            <a:rPr lang="en-GB" dirty="0"/>
            <a:t>First line for food allergy</a:t>
          </a:r>
        </a:p>
      </dgm:t>
    </dgm:pt>
    <dgm:pt modelId="{B51E2AEB-E1BF-449D-8319-661EED24B3A9}" type="parTrans" cxnId="{884868AE-4B58-449C-B9A4-C9881EC8B600}">
      <dgm:prSet/>
      <dgm:spPr/>
      <dgm:t>
        <a:bodyPr/>
        <a:lstStyle/>
        <a:p>
          <a:endParaRPr lang="en-GB"/>
        </a:p>
      </dgm:t>
    </dgm:pt>
    <dgm:pt modelId="{F7EBC12E-5560-4962-8C88-BFC8F0F0742C}" type="sibTrans" cxnId="{884868AE-4B58-449C-B9A4-C9881EC8B600}">
      <dgm:prSet/>
      <dgm:spPr/>
      <dgm:t>
        <a:bodyPr/>
        <a:lstStyle/>
        <a:p>
          <a:endParaRPr lang="en-GB"/>
        </a:p>
      </dgm:t>
    </dgm:pt>
    <dgm:pt modelId="{70FA252C-E102-44F4-B8B6-89C4DE9BC898}">
      <dgm:prSet phldrT="[Text]"/>
      <dgm:spPr/>
      <dgm:t>
        <a:bodyPr/>
        <a:lstStyle/>
        <a:p>
          <a:r>
            <a:rPr lang="en-GB" dirty="0"/>
            <a:t>First line if breast feeding</a:t>
          </a:r>
        </a:p>
      </dgm:t>
    </dgm:pt>
    <dgm:pt modelId="{B7809D01-7DAA-4CAD-8990-38F6F45ACB63}" type="parTrans" cxnId="{D91136C1-82B5-42A7-9F57-32E9D5C25C2E}">
      <dgm:prSet/>
      <dgm:spPr/>
      <dgm:t>
        <a:bodyPr/>
        <a:lstStyle/>
        <a:p>
          <a:endParaRPr lang="en-GB"/>
        </a:p>
      </dgm:t>
    </dgm:pt>
    <dgm:pt modelId="{FC4265C4-8166-4AC4-B7AC-11F3C3CB4EF5}" type="sibTrans" cxnId="{D91136C1-82B5-42A7-9F57-32E9D5C25C2E}">
      <dgm:prSet/>
      <dgm:spPr/>
      <dgm:t>
        <a:bodyPr/>
        <a:lstStyle/>
        <a:p>
          <a:endParaRPr lang="en-GB"/>
        </a:p>
      </dgm:t>
    </dgm:pt>
    <dgm:pt modelId="{207B1AEC-D696-4257-99C8-6D159C1DE6E4}">
      <dgm:prSet phldrT="[Text]"/>
      <dgm:sp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0"/>
        </a:gradFill>
      </dgm:spPr>
      <dgm:t>
        <a:bodyPr/>
        <a:lstStyle/>
        <a:p>
          <a:r>
            <a:rPr lang="en-GB" dirty="0"/>
            <a:t>tastes nice</a:t>
          </a:r>
        </a:p>
      </dgm:t>
    </dgm:pt>
    <dgm:pt modelId="{07C04D4E-E298-469A-8D83-EBD3B90F1473}" type="parTrans" cxnId="{0F746F66-5F7B-47E9-8090-03D658F24F21}">
      <dgm:prSet/>
      <dgm:spPr/>
      <dgm:t>
        <a:bodyPr/>
        <a:lstStyle/>
        <a:p>
          <a:endParaRPr lang="en-GB"/>
        </a:p>
      </dgm:t>
    </dgm:pt>
    <dgm:pt modelId="{6B137D3E-C384-4C8A-A6FC-784A1DEBF48B}" type="sibTrans" cxnId="{0F746F66-5F7B-47E9-8090-03D658F24F21}">
      <dgm:prSet/>
      <dgm:spPr/>
      <dgm:t>
        <a:bodyPr/>
        <a:lstStyle/>
        <a:p>
          <a:endParaRPr lang="en-GB"/>
        </a:p>
      </dgm:t>
    </dgm:pt>
    <dgm:pt modelId="{4BC0BFF8-FE90-4B93-A7AD-C85DE30158B2}">
      <dgm:prSet phldrT="[Text]"/>
      <dgm:spPr/>
      <dgm:t>
        <a:bodyPr/>
        <a:lstStyle/>
        <a:p>
          <a:r>
            <a:rPr lang="en-GB" dirty="0"/>
            <a:t>e.g. </a:t>
          </a:r>
          <a:r>
            <a:rPr lang="en-GB" dirty="0" err="1"/>
            <a:t>Pepti</a:t>
          </a:r>
          <a:endParaRPr lang="en-GB" dirty="0"/>
        </a:p>
      </dgm:t>
    </dgm:pt>
    <dgm:pt modelId="{3DB2B754-3927-4924-B2D8-B08474A199E8}" type="parTrans" cxnId="{E799ED15-362A-48B4-B53A-2F008C05BAA1}">
      <dgm:prSet/>
      <dgm:spPr/>
      <dgm:t>
        <a:bodyPr/>
        <a:lstStyle/>
        <a:p>
          <a:endParaRPr lang="en-GB"/>
        </a:p>
      </dgm:t>
    </dgm:pt>
    <dgm:pt modelId="{B93AB14A-C464-47BE-8399-9157BA6FB657}" type="sibTrans" cxnId="{E799ED15-362A-48B4-B53A-2F008C05BAA1}">
      <dgm:prSet/>
      <dgm:spPr/>
      <dgm:t>
        <a:bodyPr/>
        <a:lstStyle/>
        <a:p>
          <a:endParaRPr lang="en-GB"/>
        </a:p>
      </dgm:t>
    </dgm:pt>
    <dgm:pt modelId="{F1A02E13-1129-430A-B61E-F019B8E25435}">
      <dgm:prSet phldrT="[Text]"/>
      <dgm:spPr/>
      <dgm:t>
        <a:bodyPr/>
        <a:lstStyle/>
        <a:p>
          <a:endParaRPr lang="en-GB" dirty="0"/>
        </a:p>
      </dgm:t>
    </dgm:pt>
    <dgm:pt modelId="{31AF31CD-06B5-41B0-9D38-7AB40C9E3D7A}" type="parTrans" cxnId="{EFFB16DF-3D51-4A1D-8A30-1C4CAA8ADCEB}">
      <dgm:prSet/>
      <dgm:spPr/>
      <dgm:t>
        <a:bodyPr/>
        <a:lstStyle/>
        <a:p>
          <a:endParaRPr lang="en-GB"/>
        </a:p>
      </dgm:t>
    </dgm:pt>
    <dgm:pt modelId="{916011D6-96E6-4FE3-B42D-D228C70CAF7E}" type="sibTrans" cxnId="{EFFB16DF-3D51-4A1D-8A30-1C4CAA8ADCEB}">
      <dgm:prSet/>
      <dgm:spPr/>
      <dgm:t>
        <a:bodyPr/>
        <a:lstStyle/>
        <a:p>
          <a:endParaRPr lang="en-GB"/>
        </a:p>
      </dgm:t>
    </dgm:pt>
    <dgm:pt modelId="{05BBEFFC-0045-419A-8AF3-18B00846B2D5}">
      <dgm:prSet phldrT="[Text]"/>
      <dgm:spPr/>
      <dgm:t>
        <a:bodyPr/>
        <a:lstStyle/>
        <a:p>
          <a:r>
            <a:rPr lang="en-GB" dirty="0"/>
            <a:t>e.g. </a:t>
          </a:r>
          <a:r>
            <a:rPr lang="en-GB" dirty="0" err="1"/>
            <a:t>nutramigen</a:t>
          </a:r>
          <a:endParaRPr lang="en-GB" dirty="0"/>
        </a:p>
      </dgm:t>
    </dgm:pt>
    <dgm:pt modelId="{0AB98B0B-F070-4151-B189-056FCC33D462}" type="parTrans" cxnId="{6A9425A4-5EE0-4F91-9AEC-63CB9E11D3FD}">
      <dgm:prSet/>
      <dgm:spPr/>
      <dgm:t>
        <a:bodyPr/>
        <a:lstStyle/>
        <a:p>
          <a:endParaRPr lang="en-GB"/>
        </a:p>
      </dgm:t>
    </dgm:pt>
    <dgm:pt modelId="{22726A82-EC32-48A0-B7F7-EDF55A15A69F}" type="sibTrans" cxnId="{6A9425A4-5EE0-4F91-9AEC-63CB9E11D3FD}">
      <dgm:prSet/>
      <dgm:spPr/>
      <dgm:t>
        <a:bodyPr/>
        <a:lstStyle/>
        <a:p>
          <a:endParaRPr lang="en-GB"/>
        </a:p>
      </dgm:t>
    </dgm:pt>
    <dgm:pt modelId="{7D8C4411-6648-473B-A247-EB36110D3847}">
      <dgm:prSet phldrT="[Text]"/>
      <dgm:spPr/>
      <dgm:t>
        <a:bodyPr/>
        <a:lstStyle/>
        <a:p>
          <a:r>
            <a:rPr lang="en-GB" dirty="0" err="1"/>
            <a:t>e.g.neocate</a:t>
          </a:r>
          <a:endParaRPr lang="en-GB" dirty="0"/>
        </a:p>
      </dgm:t>
    </dgm:pt>
    <dgm:pt modelId="{4EC9A1C8-1106-498F-9444-6A558F64D63D}" type="parTrans" cxnId="{9C22E484-E2DC-4363-9B0F-A0B3822EFCDE}">
      <dgm:prSet/>
      <dgm:spPr/>
      <dgm:t>
        <a:bodyPr/>
        <a:lstStyle/>
        <a:p>
          <a:endParaRPr lang="en-GB"/>
        </a:p>
      </dgm:t>
    </dgm:pt>
    <dgm:pt modelId="{839B2A88-EDE5-4DDA-A842-0D081FE07A69}" type="sibTrans" cxnId="{9C22E484-E2DC-4363-9B0F-A0B3822EFCDE}">
      <dgm:prSet/>
      <dgm:spPr/>
      <dgm:t>
        <a:bodyPr/>
        <a:lstStyle/>
        <a:p>
          <a:endParaRPr lang="en-GB"/>
        </a:p>
      </dgm:t>
    </dgm:pt>
    <dgm:pt modelId="{89092E10-211B-461D-B646-A7D7B871FDF0}">
      <dgm:prSet phldrT="[Text]"/>
      <dgm:spPr/>
      <dgm:t>
        <a:bodyPr/>
        <a:lstStyle/>
        <a:p>
          <a:r>
            <a:rPr lang="en-GB" dirty="0" err="1"/>
            <a:t>Nutramigen</a:t>
          </a:r>
          <a:r>
            <a:rPr lang="en-GB" dirty="0"/>
            <a:t> </a:t>
          </a:r>
          <a:r>
            <a:rPr lang="en-GB" dirty="0" err="1"/>
            <a:t>Puramino</a:t>
          </a:r>
          <a:endParaRPr lang="en-GB" dirty="0"/>
        </a:p>
      </dgm:t>
    </dgm:pt>
    <dgm:pt modelId="{CFBBE79B-062D-471A-A67D-D50AE3E47193}" type="parTrans" cxnId="{4522232E-E531-44C0-82D9-01BE3A162299}">
      <dgm:prSet/>
      <dgm:spPr/>
      <dgm:t>
        <a:bodyPr/>
        <a:lstStyle/>
        <a:p>
          <a:endParaRPr lang="en-GB"/>
        </a:p>
      </dgm:t>
    </dgm:pt>
    <dgm:pt modelId="{7FF5B272-7490-4CF4-842F-E9CB8F127439}" type="sibTrans" cxnId="{4522232E-E531-44C0-82D9-01BE3A162299}">
      <dgm:prSet/>
      <dgm:spPr/>
      <dgm:t>
        <a:bodyPr/>
        <a:lstStyle/>
        <a:p>
          <a:endParaRPr lang="en-GB"/>
        </a:p>
      </dgm:t>
    </dgm:pt>
    <dgm:pt modelId="{6D412952-E26D-41D6-A18C-1DD36DF82E49}">
      <dgm:prSet phldrT="[Text]"/>
      <dgm:spPr/>
      <dgm:t>
        <a:bodyPr/>
        <a:lstStyle/>
        <a:p>
          <a:endParaRPr lang="en-GB" dirty="0"/>
        </a:p>
      </dgm:t>
    </dgm:pt>
    <dgm:pt modelId="{984A7012-4A57-497A-A573-3E2DB51FD511}" type="parTrans" cxnId="{446D67F2-1D04-4F0F-AC1B-C59FA9B12C8E}">
      <dgm:prSet/>
      <dgm:spPr/>
    </dgm:pt>
    <dgm:pt modelId="{C08E3FCF-F484-40B3-865B-F8EE20A4E7C7}" type="sibTrans" cxnId="{446D67F2-1D04-4F0F-AC1B-C59FA9B12C8E}">
      <dgm:prSet/>
      <dgm:spPr/>
    </dgm:pt>
    <dgm:pt modelId="{AA64A287-A6E2-45AA-B1FE-13275D79B155}">
      <dgm:prSet phldrT="[Text]"/>
      <dgm:spPr/>
      <dgm:t>
        <a:bodyPr/>
        <a:lstStyle/>
        <a:p>
          <a:r>
            <a:rPr lang="en-GB" dirty="0" err="1"/>
            <a:t>Similac</a:t>
          </a:r>
          <a:r>
            <a:rPr lang="en-GB" dirty="0"/>
            <a:t> </a:t>
          </a:r>
          <a:r>
            <a:rPr lang="en-GB" dirty="0" err="1"/>
            <a:t>alimentum</a:t>
          </a:r>
          <a:endParaRPr lang="en-GB" dirty="0"/>
        </a:p>
      </dgm:t>
    </dgm:pt>
    <dgm:pt modelId="{D899A61C-FBFE-4F62-B936-6715A1981692}" type="parTrans" cxnId="{D835E10A-B032-49A8-B8EF-BAB32691B6F2}">
      <dgm:prSet/>
      <dgm:spPr/>
    </dgm:pt>
    <dgm:pt modelId="{1E861573-2132-4C74-93EB-D96EC1009FAE}" type="sibTrans" cxnId="{D835E10A-B032-49A8-B8EF-BAB32691B6F2}">
      <dgm:prSet/>
      <dgm:spPr/>
    </dgm:pt>
    <dgm:pt modelId="{9C6299B2-8182-4ED7-AE24-8B1A8FD8900D}">
      <dgm:prSet phldrT="[Text]"/>
      <dgm:spPr/>
      <dgm:t>
        <a:bodyPr/>
        <a:lstStyle/>
        <a:p>
          <a:r>
            <a:rPr lang="en-GB" dirty="0"/>
            <a:t>NAN HA</a:t>
          </a:r>
        </a:p>
      </dgm:t>
    </dgm:pt>
    <dgm:pt modelId="{4256AB46-2691-4426-A907-3B7674D82AC7}" type="parTrans" cxnId="{5C1E7F27-518E-467A-8483-CAC7338C5C2D}">
      <dgm:prSet/>
      <dgm:spPr/>
    </dgm:pt>
    <dgm:pt modelId="{C1AD4F0A-150F-460A-8905-381F3140E792}" type="sibTrans" cxnId="{5C1E7F27-518E-467A-8483-CAC7338C5C2D}">
      <dgm:prSet/>
      <dgm:spPr/>
    </dgm:pt>
    <dgm:pt modelId="{0BF3F492-CCE3-4857-BC05-98B0D4A0766C}">
      <dgm:prSet phldrT="[Text]"/>
      <dgm:spPr/>
      <dgm:t>
        <a:bodyPr/>
        <a:lstStyle/>
        <a:p>
          <a:r>
            <a:rPr lang="en-GB" dirty="0"/>
            <a:t>Nestle</a:t>
          </a:r>
        </a:p>
      </dgm:t>
    </dgm:pt>
    <dgm:pt modelId="{742B2F61-A3D6-4058-BA4E-36F5B276F029}" type="parTrans" cxnId="{DE6458AF-848A-4F5A-9763-6A2D08F5F242}">
      <dgm:prSet/>
      <dgm:spPr/>
    </dgm:pt>
    <dgm:pt modelId="{DAB2B9C2-6881-42E1-A631-3563865EF372}" type="sibTrans" cxnId="{DE6458AF-848A-4F5A-9763-6A2D08F5F242}">
      <dgm:prSet/>
      <dgm:spPr/>
    </dgm:pt>
    <dgm:pt modelId="{EC7C00AC-A1BF-42A3-84A4-4BB2BE771F03}">
      <dgm:prSet phldrT="[Text]"/>
      <dgm:spPr/>
      <dgm:t>
        <a:bodyPr/>
        <a:lstStyle/>
        <a:p>
          <a:r>
            <a:rPr lang="en-GB" dirty="0" err="1"/>
            <a:t>Alfaamino</a:t>
          </a:r>
          <a:endParaRPr lang="en-GB" dirty="0"/>
        </a:p>
      </dgm:t>
    </dgm:pt>
    <dgm:pt modelId="{E8247A5A-B106-43CE-8936-4F16DB46050C}" type="parTrans" cxnId="{9BBE0481-6A4F-48D0-8907-E42F34144781}">
      <dgm:prSet/>
      <dgm:spPr/>
    </dgm:pt>
    <dgm:pt modelId="{78B1C1E7-BDA8-45A0-BFF5-3C62D3E80314}" type="sibTrans" cxnId="{9BBE0481-6A4F-48D0-8907-E42F34144781}">
      <dgm:prSet/>
      <dgm:spPr/>
    </dgm:pt>
    <dgm:pt modelId="{32F320A1-9A42-4799-9A30-0233180F6C3D}">
      <dgm:prSet phldrT="[Text]"/>
      <dgm:spPr/>
      <dgm:t>
        <a:bodyPr/>
        <a:lstStyle/>
        <a:p>
          <a:r>
            <a:rPr lang="en-GB" dirty="0" err="1"/>
            <a:t>Althera</a:t>
          </a:r>
          <a:endParaRPr lang="en-GB" dirty="0"/>
        </a:p>
      </dgm:t>
    </dgm:pt>
    <dgm:pt modelId="{3DB5B9C5-5B5D-4500-81EF-335B8D7315F8}" type="parTrans" cxnId="{32CE40AE-3D3C-44AA-A5C8-9FE868B31C9B}">
      <dgm:prSet/>
      <dgm:spPr/>
    </dgm:pt>
    <dgm:pt modelId="{0E7F2E7A-DEEB-4889-BBA5-64AF259E2B67}" type="sibTrans" cxnId="{32CE40AE-3D3C-44AA-A5C8-9FE868B31C9B}">
      <dgm:prSet/>
      <dgm:spPr/>
    </dgm:pt>
    <dgm:pt modelId="{9414AA0B-6C3E-4669-B1DC-425AC45F0DD5}" type="pres">
      <dgm:prSet presAssocID="{71B8B052-0310-4F95-8F94-1CA6474E28AE}" presName="Name0" presStyleCnt="0">
        <dgm:presLayoutVars>
          <dgm:dir/>
          <dgm:resizeHandles val="exact"/>
        </dgm:presLayoutVars>
      </dgm:prSet>
      <dgm:spPr/>
    </dgm:pt>
    <dgm:pt modelId="{88C41693-E4A8-4924-85D6-AC2466023145}" type="pres">
      <dgm:prSet presAssocID="{16DCE700-9AF4-4777-8D82-05808F966F63}" presName="node" presStyleLbl="node1" presStyleIdx="0" presStyleCnt="5">
        <dgm:presLayoutVars>
          <dgm:bulletEnabled val="1"/>
        </dgm:presLayoutVars>
      </dgm:prSet>
      <dgm:spPr/>
    </dgm:pt>
    <dgm:pt modelId="{390E8A0C-650B-4EE9-B57C-D5EC5E626D5F}" type="pres">
      <dgm:prSet presAssocID="{6C15303A-3E05-405E-9863-0ED16E1BEA38}" presName="sibTrans" presStyleCnt="0"/>
      <dgm:spPr/>
    </dgm:pt>
    <dgm:pt modelId="{D065A972-40C5-42B7-B783-20FD32BCFF4D}" type="pres">
      <dgm:prSet presAssocID="{7D3C2EA7-9A12-4CCB-8080-2A7152E9FB14}" presName="node" presStyleLbl="node1" presStyleIdx="1" presStyleCnt="5">
        <dgm:presLayoutVars>
          <dgm:bulletEnabled val="1"/>
        </dgm:presLayoutVars>
      </dgm:prSet>
      <dgm:spPr/>
    </dgm:pt>
    <dgm:pt modelId="{B7898F59-6984-407E-93E7-2EE12B0EE417}" type="pres">
      <dgm:prSet presAssocID="{38D5E5A0-9812-4580-8570-4C9E9BD03DFF}" presName="sibTrans" presStyleCnt="0"/>
      <dgm:spPr/>
    </dgm:pt>
    <dgm:pt modelId="{8DEC3FCE-BB32-4A41-8ADD-A1ABCBA1DD6B}" type="pres">
      <dgm:prSet presAssocID="{5D77AD2D-337D-456B-8C14-42147D4176F6}" presName="node" presStyleLbl="node1" presStyleIdx="2" presStyleCnt="5" custLinFactNeighborX="-51818">
        <dgm:presLayoutVars>
          <dgm:bulletEnabled val="1"/>
        </dgm:presLayoutVars>
      </dgm:prSet>
      <dgm:spPr/>
    </dgm:pt>
    <dgm:pt modelId="{A71FC8F2-489A-403F-A5F9-393ADB2F0E8D}" type="pres">
      <dgm:prSet presAssocID="{B0B673D1-06DF-49B2-8A24-B6902DFBA29A}" presName="sibTrans" presStyleCnt="0"/>
      <dgm:spPr/>
    </dgm:pt>
    <dgm:pt modelId="{C84EF401-A69C-4810-92F8-C83816F7E5F2}" type="pres">
      <dgm:prSet presAssocID="{371B1908-4111-4280-84FC-80820E09BCEB}" presName="node" presStyleLbl="node1" presStyleIdx="3" presStyleCnt="5">
        <dgm:presLayoutVars>
          <dgm:bulletEnabled val="1"/>
        </dgm:presLayoutVars>
      </dgm:prSet>
      <dgm:spPr/>
    </dgm:pt>
    <dgm:pt modelId="{C7976603-2BC9-421F-85CA-756F79494DB5}" type="pres">
      <dgm:prSet presAssocID="{C2797835-9359-4F65-8297-9E5B8EEE589A}" presName="sibTrans" presStyleCnt="0"/>
      <dgm:spPr/>
    </dgm:pt>
    <dgm:pt modelId="{30B3F399-1605-47C1-A891-B29726277B09}" type="pres">
      <dgm:prSet presAssocID="{F7EFD26F-6CF5-441D-A832-7391AE1783FE}" presName="node" presStyleLbl="node1" presStyleIdx="4" presStyleCnt="5">
        <dgm:presLayoutVars>
          <dgm:bulletEnabled val="1"/>
        </dgm:presLayoutVars>
      </dgm:prSet>
      <dgm:spPr/>
    </dgm:pt>
  </dgm:ptLst>
  <dgm:cxnLst>
    <dgm:cxn modelId="{E6182D00-5DB2-4C7D-8807-935E63CDB010}" type="presOf" srcId="{9336736D-11DD-4A4F-8980-5AAB014464F0}" destId="{8DEC3FCE-BB32-4A41-8ADD-A1ABCBA1DD6B}" srcOrd="0" destOrd="1" presId="urn:microsoft.com/office/officeart/2005/8/layout/hList6"/>
    <dgm:cxn modelId="{500A0B04-1D60-4424-8023-498C76046EA5}" type="presOf" srcId="{5D77AD2D-337D-456B-8C14-42147D4176F6}" destId="{8DEC3FCE-BB32-4A41-8ADD-A1ABCBA1DD6B}" srcOrd="0" destOrd="0" presId="urn:microsoft.com/office/officeart/2005/8/layout/hList6"/>
    <dgm:cxn modelId="{D835E10A-B032-49A8-B8EF-BAB32691B6F2}" srcId="{371B1908-4111-4280-84FC-80820E09BCEB}" destId="{AA64A287-A6E2-45AA-B1FE-13275D79B155}" srcOrd="2" destOrd="0" parTransId="{D899A61C-FBFE-4F62-B936-6715A1981692}" sibTransId="{1E861573-2132-4C74-93EB-D96EC1009FAE}"/>
    <dgm:cxn modelId="{9FF05B0B-0786-4B66-992C-F862FA7CB60E}" type="presOf" srcId="{AA64A287-A6E2-45AA-B1FE-13275D79B155}" destId="{C84EF401-A69C-4810-92F8-C83816F7E5F2}" srcOrd="0" destOrd="3" presId="urn:microsoft.com/office/officeart/2005/8/layout/hList6"/>
    <dgm:cxn modelId="{E313B10D-0EF0-412C-A7BD-F55B74A8D7D3}" srcId="{71B8B052-0310-4F95-8F94-1CA6474E28AE}" destId="{F7EFD26F-6CF5-441D-A832-7391AE1783FE}" srcOrd="4" destOrd="0" parTransId="{3E74B9BE-3DA2-452B-B104-E7FEF05FF431}" sibTransId="{BE16F97E-ECB0-4CD9-8E3C-B815F78E15FB}"/>
    <dgm:cxn modelId="{25BB4C15-4D08-4CAA-948E-2F7A0AC9307B}" srcId="{71B8B052-0310-4F95-8F94-1CA6474E28AE}" destId="{371B1908-4111-4280-84FC-80820E09BCEB}" srcOrd="3" destOrd="0" parTransId="{502325D6-D888-473E-A687-7D622B56B219}" sibTransId="{C2797835-9359-4F65-8297-9E5B8EEE589A}"/>
    <dgm:cxn modelId="{E799ED15-362A-48B4-B53A-2F008C05BAA1}" srcId="{5D77AD2D-337D-456B-8C14-42147D4176F6}" destId="{4BC0BFF8-FE90-4B93-A7AD-C85DE30158B2}" srcOrd="1" destOrd="0" parTransId="{3DB2B754-3927-4924-B2D8-B08474A199E8}" sibTransId="{B93AB14A-C464-47BE-8399-9157BA6FB657}"/>
    <dgm:cxn modelId="{F97E0916-D1BC-4C61-9D68-CD3F1D6A5DCF}" type="presOf" srcId="{16DCE700-9AF4-4777-8D82-05808F966F63}" destId="{88C41693-E4A8-4924-85D6-AC2466023145}" srcOrd="0" destOrd="0" presId="urn:microsoft.com/office/officeart/2005/8/layout/hList6"/>
    <dgm:cxn modelId="{70C61517-274D-4DD2-B760-DC379F9765BB}" type="presOf" srcId="{7669B1E1-8106-4D6D-8E0C-28412F258B7A}" destId="{30B3F399-1605-47C1-A891-B29726277B09}" srcOrd="0" destOrd="2" presId="urn:microsoft.com/office/officeart/2005/8/layout/hList6"/>
    <dgm:cxn modelId="{42506C1B-6E77-47DA-8D25-A7C7AF76E67E}" type="presOf" srcId="{05BBEFFC-0045-419A-8AF3-18B00846B2D5}" destId="{C84EF401-A69C-4810-92F8-C83816F7E5F2}" srcOrd="0" destOrd="2" presId="urn:microsoft.com/office/officeart/2005/8/layout/hList6"/>
    <dgm:cxn modelId="{5C1E7F27-518E-467A-8483-CAC7338C5C2D}" srcId="{7D3C2EA7-9A12-4CCB-8080-2A7152E9FB14}" destId="{9C6299B2-8182-4ED7-AE24-8B1A8FD8900D}" srcOrd="2" destOrd="0" parTransId="{4256AB46-2691-4426-A907-3B7674D82AC7}" sibTransId="{C1AD4F0A-150F-460A-8905-381F3140E792}"/>
    <dgm:cxn modelId="{B2646629-72F4-43AB-94EA-973F8D9E21F5}" type="presOf" srcId="{71B8B052-0310-4F95-8F94-1CA6474E28AE}" destId="{9414AA0B-6C3E-4669-B1DC-425AC45F0DD5}" srcOrd="0" destOrd="0" presId="urn:microsoft.com/office/officeart/2005/8/layout/hList6"/>
    <dgm:cxn modelId="{4522232E-E531-44C0-82D9-01BE3A162299}" srcId="{70FA252C-E102-44F4-B8B6-89C4DE9BC898}" destId="{89092E10-211B-461D-B646-A7D7B871FDF0}" srcOrd="1" destOrd="0" parTransId="{CFBBE79B-062D-471A-A67D-D50AE3E47193}" sibTransId="{7FF5B272-7490-4CF4-842F-E9CB8F127439}"/>
    <dgm:cxn modelId="{88E53261-5DB8-4B68-A49B-BF5B8007FEAD}" srcId="{7D3C2EA7-9A12-4CCB-8080-2A7152E9FB14}" destId="{C3C70610-011E-4D46-9B2D-C2A2C9C9FFEB}" srcOrd="0" destOrd="0" parTransId="{C31F9CAA-EDDB-4960-A95C-E3EC42A84295}" sibTransId="{E56A1E3E-CD23-426C-B9EB-E47B0FE3B267}"/>
    <dgm:cxn modelId="{8A51FF42-4116-4B9F-9F71-2D217E6414A4}" type="presOf" srcId="{C3C70610-011E-4D46-9B2D-C2A2C9C9FFEB}" destId="{D065A972-40C5-42B7-B783-20FD32BCFF4D}" srcOrd="0" destOrd="1" presId="urn:microsoft.com/office/officeart/2005/8/layout/hList6"/>
    <dgm:cxn modelId="{A5EACB43-085D-4E8D-AB22-951B75B459CF}" type="presOf" srcId="{F1A02E13-1129-430A-B61E-F019B8E25435}" destId="{8DEC3FCE-BB32-4A41-8ADD-A1ABCBA1DD6B}" srcOrd="0" destOrd="4" presId="urn:microsoft.com/office/officeart/2005/8/layout/hList6"/>
    <dgm:cxn modelId="{0F746F66-5F7B-47E9-8090-03D658F24F21}" srcId="{16DCE700-9AF4-4777-8D82-05808F966F63}" destId="{207B1AEC-D696-4257-99C8-6D159C1DE6E4}" srcOrd="2" destOrd="0" parTransId="{07C04D4E-E298-469A-8D83-EBD3B90F1473}" sibTransId="{6B137D3E-C384-4C8A-A6FC-784A1DEBF48B}"/>
    <dgm:cxn modelId="{B6F0406D-4770-4F7D-9CF7-DBC98F1D760B}" srcId="{F7EFD26F-6CF5-441D-A832-7391AE1783FE}" destId="{7669B1E1-8106-4D6D-8E0C-28412F258B7A}" srcOrd="1" destOrd="0" parTransId="{717D6830-0869-4C96-BC7D-BA004125FA6F}" sibTransId="{7388C761-E80F-4992-AC76-4721C7C467E3}"/>
    <dgm:cxn modelId="{6DC04754-4F54-4DF6-A234-2A7E9A6F05E6}" srcId="{7D3C2EA7-9A12-4CCB-8080-2A7152E9FB14}" destId="{90835B06-2F1D-4F8F-AE65-774A2A6677CB}" srcOrd="1" destOrd="0" parTransId="{FB96C7DE-EF65-4F00-9125-33B578F72E98}" sibTransId="{2678891A-BED1-4BC1-A2C3-AAAD17B1464C}"/>
    <dgm:cxn modelId="{E7829378-E7CC-44B8-803B-12B9153174FE}" type="presOf" srcId="{32F320A1-9A42-4799-9A30-0233180F6C3D}" destId="{C84EF401-A69C-4810-92F8-C83816F7E5F2}" srcOrd="0" destOrd="4" presId="urn:microsoft.com/office/officeart/2005/8/layout/hList6"/>
    <dgm:cxn modelId="{7A12107A-C0DD-4397-9523-EF13BAFA923C}" srcId="{71B8B052-0310-4F95-8F94-1CA6474E28AE}" destId="{16DCE700-9AF4-4777-8D82-05808F966F63}" srcOrd="0" destOrd="0" parTransId="{D71235D7-FDC3-4038-9BA2-4882FCA13D65}" sibTransId="{6C15303A-3E05-405E-9863-0ED16E1BEA38}"/>
    <dgm:cxn modelId="{7469595A-5394-41AC-A1C4-F2450FFF8009}" srcId="{F7EFD26F-6CF5-441D-A832-7391AE1783FE}" destId="{A32BA6E9-00F6-4082-B9CA-7036AA692169}" srcOrd="0" destOrd="0" parTransId="{49600690-1CC7-4F78-BF90-68B7C4897FC9}" sibTransId="{DAB14A22-9B79-4F8D-ADB5-505E452D1C43}"/>
    <dgm:cxn modelId="{AB559C5A-3CD5-410A-ADE8-212603F8F6A9}" srcId="{71B8B052-0310-4F95-8F94-1CA6474E28AE}" destId="{7D3C2EA7-9A12-4CCB-8080-2A7152E9FB14}" srcOrd="1" destOrd="0" parTransId="{4B666D5B-FF83-4419-90A2-3F154B918894}" sibTransId="{38D5E5A0-9812-4580-8570-4C9E9BD03DFF}"/>
    <dgm:cxn modelId="{EE81E37F-0629-4114-9B65-FF7D2475323F}" type="presOf" srcId="{7D8C4411-6648-473B-A247-EB36110D3847}" destId="{30B3F399-1605-47C1-A891-B29726277B09}" srcOrd="0" destOrd="4" presId="urn:microsoft.com/office/officeart/2005/8/layout/hList6"/>
    <dgm:cxn modelId="{9BBE0481-6A4F-48D0-8907-E42F34144781}" srcId="{70FA252C-E102-44F4-B8B6-89C4DE9BC898}" destId="{EC7C00AC-A1BF-42A3-84A4-4BB2BE771F03}" srcOrd="3" destOrd="0" parTransId="{E8247A5A-B106-43CE-8936-4F16DB46050C}" sibTransId="{78B1C1E7-BDA8-45A0-BFF5-3C62D3E80314}"/>
    <dgm:cxn modelId="{9C22E484-E2DC-4363-9B0F-A0B3822EFCDE}" srcId="{70FA252C-E102-44F4-B8B6-89C4DE9BC898}" destId="{7D8C4411-6648-473B-A247-EB36110D3847}" srcOrd="0" destOrd="0" parTransId="{4EC9A1C8-1106-498F-9444-6A558F64D63D}" sibTransId="{839B2A88-EDE5-4DDA-A842-0D081FE07A69}"/>
    <dgm:cxn modelId="{28FE8685-730A-44F1-8EB9-86FD2BAF56D2}" type="presOf" srcId="{371B1908-4111-4280-84FC-80820E09BCEB}" destId="{C84EF401-A69C-4810-92F8-C83816F7E5F2}" srcOrd="0" destOrd="0" presId="urn:microsoft.com/office/officeart/2005/8/layout/hList6"/>
    <dgm:cxn modelId="{EEAC0191-2B83-4E11-A016-403DB8242203}" srcId="{5D77AD2D-337D-456B-8C14-42147D4176F6}" destId="{9336736D-11DD-4A4F-8980-5AAB014464F0}" srcOrd="0" destOrd="0" parTransId="{F4E00ACB-97E2-4D70-B702-3DD4F274F42B}" sibTransId="{2B1260FB-5AF4-4E99-84D7-2E7F7892287E}"/>
    <dgm:cxn modelId="{1DB75897-C19F-4C69-9C92-7347C0B1C24D}" type="presOf" srcId="{6D412952-E26D-41D6-A18C-1DD36DF82E49}" destId="{8DEC3FCE-BB32-4A41-8ADD-A1ABCBA1DD6B}" srcOrd="0" destOrd="3" presId="urn:microsoft.com/office/officeart/2005/8/layout/hList6"/>
    <dgm:cxn modelId="{6A9425A4-5EE0-4F91-9AEC-63CB9E11D3FD}" srcId="{371B1908-4111-4280-84FC-80820E09BCEB}" destId="{05BBEFFC-0045-419A-8AF3-18B00846B2D5}" srcOrd="1" destOrd="0" parTransId="{0AB98B0B-F070-4151-B189-056FCC33D462}" sibTransId="{22726A82-EC32-48A0-B7F7-EDF55A15A69F}"/>
    <dgm:cxn modelId="{32CE40AE-3D3C-44AA-A5C8-9FE868B31C9B}" srcId="{371B1908-4111-4280-84FC-80820E09BCEB}" destId="{32F320A1-9A42-4799-9A30-0233180F6C3D}" srcOrd="3" destOrd="0" parTransId="{3DB5B9C5-5B5D-4500-81EF-335B8D7315F8}" sibTransId="{0E7F2E7A-DEEB-4889-BBA5-64AF259E2B67}"/>
    <dgm:cxn modelId="{884868AE-4B58-449C-B9A4-C9881EC8B600}" srcId="{371B1908-4111-4280-84FC-80820E09BCEB}" destId="{9CA6AEDB-D2CB-4DB2-A839-219B38FF7137}" srcOrd="0" destOrd="0" parTransId="{B51E2AEB-E1BF-449D-8319-661EED24B3A9}" sibTransId="{F7EBC12E-5560-4962-8C88-BFC8F0F0742C}"/>
    <dgm:cxn modelId="{DE6458AF-848A-4F5A-9763-6A2D08F5F242}" srcId="{70FA252C-E102-44F4-B8B6-89C4DE9BC898}" destId="{0BF3F492-CCE3-4857-BC05-98B0D4A0766C}" srcOrd="2" destOrd="0" parTransId="{742B2F61-A3D6-4058-BA4E-36F5B276F029}" sibTransId="{DAB2B9C2-6881-42E1-A631-3563865EF372}"/>
    <dgm:cxn modelId="{772057B9-7359-4093-8EC8-5EC764984C5B}" srcId="{16DCE700-9AF4-4777-8D82-05808F966F63}" destId="{FFFC8606-EFEB-4156-AFED-9D0A850EE47B}" srcOrd="0" destOrd="0" parTransId="{8942301C-55AD-42E1-B106-3512A3E39D8D}" sibTransId="{DD43EA20-6F03-4D42-BA2D-B1C2A287B40C}"/>
    <dgm:cxn modelId="{D91136C1-82B5-42A7-9F57-32E9D5C25C2E}" srcId="{F7EFD26F-6CF5-441D-A832-7391AE1783FE}" destId="{70FA252C-E102-44F4-B8B6-89C4DE9BC898}" srcOrd="2" destOrd="0" parTransId="{B7809D01-7DAA-4CAD-8990-38F6F45ACB63}" sibTransId="{FC4265C4-8166-4AC4-B7AC-11F3C3CB4EF5}"/>
    <dgm:cxn modelId="{9E18AFCD-0DF5-42EC-B5AF-BAD8E86D4A3D}" type="presOf" srcId="{207B1AEC-D696-4257-99C8-6D159C1DE6E4}" destId="{88C41693-E4A8-4924-85D6-AC2466023145}" srcOrd="0" destOrd="3" presId="urn:microsoft.com/office/officeart/2005/8/layout/hList6"/>
    <dgm:cxn modelId="{EFFB16DF-3D51-4A1D-8A30-1C4CAA8ADCEB}" srcId="{5D77AD2D-337D-456B-8C14-42147D4176F6}" destId="{F1A02E13-1129-430A-B61E-F019B8E25435}" srcOrd="3" destOrd="0" parTransId="{31AF31CD-06B5-41B0-9D38-7AB40C9E3D7A}" sibTransId="{916011D6-96E6-4FE3-B42D-D228C70CAF7E}"/>
    <dgm:cxn modelId="{42BBF1E0-411D-4902-9C35-148D9DC5B2B2}" type="presOf" srcId="{EC7C00AC-A1BF-42A3-84A4-4BB2BE771F03}" destId="{30B3F399-1605-47C1-A891-B29726277B09}" srcOrd="0" destOrd="7" presId="urn:microsoft.com/office/officeart/2005/8/layout/hList6"/>
    <dgm:cxn modelId="{BA8823E4-032B-476A-8079-385918826B06}" type="presOf" srcId="{FFFC8606-EFEB-4156-AFED-9D0A850EE47B}" destId="{88C41693-E4A8-4924-85D6-AC2466023145}" srcOrd="0" destOrd="1" presId="urn:microsoft.com/office/officeart/2005/8/layout/hList6"/>
    <dgm:cxn modelId="{29B6B7E7-1C7B-4AD1-AA1D-FB20043AE23E}" type="presOf" srcId="{90835B06-2F1D-4F8F-AE65-774A2A6677CB}" destId="{D065A972-40C5-42B7-B783-20FD32BCFF4D}" srcOrd="0" destOrd="2" presId="urn:microsoft.com/office/officeart/2005/8/layout/hList6"/>
    <dgm:cxn modelId="{579C4BEA-CB31-4B9E-9834-04218A969286}" type="presOf" srcId="{0BF3F492-CCE3-4857-BC05-98B0D4A0766C}" destId="{30B3F399-1605-47C1-A891-B29726277B09}" srcOrd="0" destOrd="6" presId="urn:microsoft.com/office/officeart/2005/8/layout/hList6"/>
    <dgm:cxn modelId="{AD9A8FEA-859A-4E4C-B792-0861BFFA0CC1}" type="presOf" srcId="{4BC0BFF8-FE90-4B93-A7AD-C85DE30158B2}" destId="{8DEC3FCE-BB32-4A41-8ADD-A1ABCBA1DD6B}" srcOrd="0" destOrd="2" presId="urn:microsoft.com/office/officeart/2005/8/layout/hList6"/>
    <dgm:cxn modelId="{EB6F4CEB-6923-4401-8B8E-6895461C3F75}" type="presOf" srcId="{7D3C2EA7-9A12-4CCB-8080-2A7152E9FB14}" destId="{D065A972-40C5-42B7-B783-20FD32BCFF4D}" srcOrd="0" destOrd="0" presId="urn:microsoft.com/office/officeart/2005/8/layout/hList6"/>
    <dgm:cxn modelId="{E5E79DEF-A8F0-467C-BD20-1B87D2FC9F90}" type="presOf" srcId="{9CA6AEDB-D2CB-4DB2-A839-219B38FF7137}" destId="{C84EF401-A69C-4810-92F8-C83816F7E5F2}" srcOrd="0" destOrd="1" presId="urn:microsoft.com/office/officeart/2005/8/layout/hList6"/>
    <dgm:cxn modelId="{453B8DF1-BAA9-4A8B-BE29-69CB22D30641}" type="presOf" srcId="{9C6299B2-8182-4ED7-AE24-8B1A8FD8900D}" destId="{D065A972-40C5-42B7-B783-20FD32BCFF4D}" srcOrd="0" destOrd="3" presId="urn:microsoft.com/office/officeart/2005/8/layout/hList6"/>
    <dgm:cxn modelId="{48F5FDF1-197A-40D1-9FB1-62386C91D5E2}" type="presOf" srcId="{70FA252C-E102-44F4-B8B6-89C4DE9BC898}" destId="{30B3F399-1605-47C1-A891-B29726277B09}" srcOrd="0" destOrd="3" presId="urn:microsoft.com/office/officeart/2005/8/layout/hList6"/>
    <dgm:cxn modelId="{CE0910F2-067D-488C-BE2A-68230E7B114B}" type="presOf" srcId="{A32BA6E9-00F6-4082-B9CA-7036AA692169}" destId="{30B3F399-1605-47C1-A891-B29726277B09}" srcOrd="0" destOrd="1" presId="urn:microsoft.com/office/officeart/2005/8/layout/hList6"/>
    <dgm:cxn modelId="{446D67F2-1D04-4F0F-AC1B-C59FA9B12C8E}" srcId="{5D77AD2D-337D-456B-8C14-42147D4176F6}" destId="{6D412952-E26D-41D6-A18C-1DD36DF82E49}" srcOrd="2" destOrd="0" parTransId="{984A7012-4A57-497A-A573-3E2DB51FD511}" sibTransId="{C08E3FCF-F484-40B3-865B-F8EE20A4E7C7}"/>
    <dgm:cxn modelId="{959032F5-AD49-42C6-870F-FE92807367B6}" type="presOf" srcId="{D0B36D50-8768-4CC7-8613-6E999E79A083}" destId="{88C41693-E4A8-4924-85D6-AC2466023145}" srcOrd="0" destOrd="2" presId="urn:microsoft.com/office/officeart/2005/8/layout/hList6"/>
    <dgm:cxn modelId="{9E5A4CF6-2423-4F11-A260-692BE21EA68A}" type="presOf" srcId="{89092E10-211B-461D-B646-A7D7B871FDF0}" destId="{30B3F399-1605-47C1-A891-B29726277B09}" srcOrd="0" destOrd="5" presId="urn:microsoft.com/office/officeart/2005/8/layout/hList6"/>
    <dgm:cxn modelId="{B8EAE3F9-219C-4278-A71A-D53A1C67D686}" srcId="{71B8B052-0310-4F95-8F94-1CA6474E28AE}" destId="{5D77AD2D-337D-456B-8C14-42147D4176F6}" srcOrd="2" destOrd="0" parTransId="{B765F3D9-D87F-418A-8E92-DED2C33189A2}" sibTransId="{B0B673D1-06DF-49B2-8A24-B6902DFBA29A}"/>
    <dgm:cxn modelId="{897B8AFC-14CE-4C07-90A3-4EBF57B99A9D}" type="presOf" srcId="{F7EFD26F-6CF5-441D-A832-7391AE1783FE}" destId="{30B3F399-1605-47C1-A891-B29726277B09}" srcOrd="0" destOrd="0" presId="urn:microsoft.com/office/officeart/2005/8/layout/hList6"/>
    <dgm:cxn modelId="{4E6B90FD-6A9F-4C3F-9089-B9AF5A19A749}" srcId="{16DCE700-9AF4-4777-8D82-05808F966F63}" destId="{D0B36D50-8768-4CC7-8613-6E999E79A083}" srcOrd="1" destOrd="0" parTransId="{B4971B36-0F81-45E4-B3FC-8D8CF4F7D2B4}" sibTransId="{E0D7B81C-5021-4393-BEAA-0804B0B13CCC}"/>
    <dgm:cxn modelId="{A31C82E9-7450-4880-BE11-73312F8511B1}" type="presParOf" srcId="{9414AA0B-6C3E-4669-B1DC-425AC45F0DD5}" destId="{88C41693-E4A8-4924-85D6-AC2466023145}" srcOrd="0" destOrd="0" presId="urn:microsoft.com/office/officeart/2005/8/layout/hList6"/>
    <dgm:cxn modelId="{F45FA644-33F2-4A3F-A251-C757B3491D1D}" type="presParOf" srcId="{9414AA0B-6C3E-4669-B1DC-425AC45F0DD5}" destId="{390E8A0C-650B-4EE9-B57C-D5EC5E626D5F}" srcOrd="1" destOrd="0" presId="urn:microsoft.com/office/officeart/2005/8/layout/hList6"/>
    <dgm:cxn modelId="{D8073F47-EC53-415D-BCDA-4303DE13A5EC}" type="presParOf" srcId="{9414AA0B-6C3E-4669-B1DC-425AC45F0DD5}" destId="{D065A972-40C5-42B7-B783-20FD32BCFF4D}" srcOrd="2" destOrd="0" presId="urn:microsoft.com/office/officeart/2005/8/layout/hList6"/>
    <dgm:cxn modelId="{75264CEE-FBDF-48E9-A395-43E47FD4EC7D}" type="presParOf" srcId="{9414AA0B-6C3E-4669-B1DC-425AC45F0DD5}" destId="{B7898F59-6984-407E-93E7-2EE12B0EE417}" srcOrd="3" destOrd="0" presId="urn:microsoft.com/office/officeart/2005/8/layout/hList6"/>
    <dgm:cxn modelId="{AAF5D1D0-BA10-425C-BEE2-43EBF6757A90}" type="presParOf" srcId="{9414AA0B-6C3E-4669-B1DC-425AC45F0DD5}" destId="{8DEC3FCE-BB32-4A41-8ADD-A1ABCBA1DD6B}" srcOrd="4" destOrd="0" presId="urn:microsoft.com/office/officeart/2005/8/layout/hList6"/>
    <dgm:cxn modelId="{D7F8935B-23CF-41DE-849F-6F451DC0A7C7}" type="presParOf" srcId="{9414AA0B-6C3E-4669-B1DC-425AC45F0DD5}" destId="{A71FC8F2-489A-403F-A5F9-393ADB2F0E8D}" srcOrd="5" destOrd="0" presId="urn:microsoft.com/office/officeart/2005/8/layout/hList6"/>
    <dgm:cxn modelId="{2E0DEDB4-FB94-4F64-8BE8-E768E9E46579}" type="presParOf" srcId="{9414AA0B-6C3E-4669-B1DC-425AC45F0DD5}" destId="{C84EF401-A69C-4810-92F8-C83816F7E5F2}" srcOrd="6" destOrd="0" presId="urn:microsoft.com/office/officeart/2005/8/layout/hList6"/>
    <dgm:cxn modelId="{D2A753CD-A4AF-4C7D-BBE9-50A3086BB41A}" type="presParOf" srcId="{9414AA0B-6C3E-4669-B1DC-425AC45F0DD5}" destId="{C7976603-2BC9-421F-85CA-756F79494DB5}" srcOrd="7" destOrd="0" presId="urn:microsoft.com/office/officeart/2005/8/layout/hList6"/>
    <dgm:cxn modelId="{6212157E-E184-4E9F-9EBF-C1DD657D0184}" type="presParOf" srcId="{9414AA0B-6C3E-4669-B1DC-425AC45F0DD5}" destId="{30B3F399-1605-47C1-A891-B29726277B09}" srcOrd="8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0D6070D-5787-406F-ACCC-CCF6861B797C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D71D458-F810-496E-A1AD-84370A62DCCD}">
      <dgm:prSet phldrT="[Text]"/>
      <dgm:spPr/>
      <dgm:t>
        <a:bodyPr/>
        <a:lstStyle/>
        <a:p>
          <a:r>
            <a:rPr lang="en-GB" dirty="0"/>
            <a:t>162 patients with symptoms of GORD</a:t>
          </a:r>
        </a:p>
      </dgm:t>
    </dgm:pt>
    <dgm:pt modelId="{1AB23B01-CD0D-4967-AC45-C631040E1EC1}" type="parTrans" cxnId="{B80AA715-C2E4-4DB7-99CE-DF96A07CE3B9}">
      <dgm:prSet/>
      <dgm:spPr/>
      <dgm:t>
        <a:bodyPr/>
        <a:lstStyle/>
        <a:p>
          <a:endParaRPr lang="en-GB"/>
        </a:p>
      </dgm:t>
    </dgm:pt>
    <dgm:pt modelId="{09833380-C69F-4520-8612-4D89A9419F51}" type="sibTrans" cxnId="{B80AA715-C2E4-4DB7-99CE-DF96A07CE3B9}">
      <dgm:prSet/>
      <dgm:spPr/>
      <dgm:t>
        <a:bodyPr/>
        <a:lstStyle/>
        <a:p>
          <a:endParaRPr lang="en-GB"/>
        </a:p>
      </dgm:t>
    </dgm:pt>
    <dgm:pt modelId="{4F15CC2F-D166-4528-8691-6B257B0B23B9}">
      <dgm:prSet phldrT="[Text]"/>
      <dgm:spPr/>
      <dgm:t>
        <a:bodyPr/>
        <a:lstStyle/>
        <a:p>
          <a:r>
            <a:rPr lang="en-GB" dirty="0"/>
            <a:t>81 given lansoprazole</a:t>
          </a:r>
        </a:p>
      </dgm:t>
    </dgm:pt>
    <dgm:pt modelId="{75B629E2-39B6-4B1E-81AA-50FD586B6DA2}" type="parTrans" cxnId="{CD5FD7EC-23A1-4596-ACD0-CB34A25FD7C0}">
      <dgm:prSet/>
      <dgm:spPr/>
      <dgm:t>
        <a:bodyPr/>
        <a:lstStyle/>
        <a:p>
          <a:endParaRPr lang="en-GB"/>
        </a:p>
      </dgm:t>
    </dgm:pt>
    <dgm:pt modelId="{DF70B2B2-BE19-4D22-9102-EE118D6339D8}" type="sibTrans" cxnId="{CD5FD7EC-23A1-4596-ACD0-CB34A25FD7C0}">
      <dgm:prSet/>
      <dgm:spPr/>
      <dgm:t>
        <a:bodyPr/>
        <a:lstStyle/>
        <a:p>
          <a:endParaRPr lang="en-GB"/>
        </a:p>
      </dgm:t>
    </dgm:pt>
    <dgm:pt modelId="{42E6CDFD-2F27-4254-93C8-126FB8DFE756}">
      <dgm:prSet phldrT="[Text]"/>
      <dgm:spPr/>
      <dgm:t>
        <a:bodyPr/>
        <a:lstStyle/>
        <a:p>
          <a:r>
            <a:rPr lang="en-GB" dirty="0"/>
            <a:t>81 given placebo</a:t>
          </a:r>
        </a:p>
      </dgm:t>
    </dgm:pt>
    <dgm:pt modelId="{F376C824-D97E-4B7B-A0F7-7A49748BE23E}" type="parTrans" cxnId="{2E352CA7-04CE-457E-A684-6C22A6B34C1C}">
      <dgm:prSet/>
      <dgm:spPr/>
      <dgm:t>
        <a:bodyPr/>
        <a:lstStyle/>
        <a:p>
          <a:endParaRPr lang="en-GB"/>
        </a:p>
      </dgm:t>
    </dgm:pt>
    <dgm:pt modelId="{9DAC824D-5084-4447-BF94-E567AD161313}" type="sibTrans" cxnId="{2E352CA7-04CE-457E-A684-6C22A6B34C1C}">
      <dgm:prSet/>
      <dgm:spPr/>
      <dgm:t>
        <a:bodyPr/>
        <a:lstStyle/>
        <a:p>
          <a:endParaRPr lang="en-GB"/>
        </a:p>
      </dgm:t>
    </dgm:pt>
    <dgm:pt modelId="{D4008546-8832-44CA-BEB7-DD260EB6A3D4}">
      <dgm:prSet phldrT="[Text]"/>
      <dgm:spPr/>
      <dgm:t>
        <a:bodyPr/>
        <a:lstStyle/>
        <a:p>
          <a:r>
            <a:rPr lang="en-GB" dirty="0"/>
            <a:t>44 improved</a:t>
          </a:r>
        </a:p>
      </dgm:t>
    </dgm:pt>
    <dgm:pt modelId="{8726DC25-D920-4D8E-9A08-93DC42AD4ECE}" type="parTrans" cxnId="{7A06595E-3A3D-44A1-837C-807A47C79805}">
      <dgm:prSet/>
      <dgm:spPr/>
      <dgm:t>
        <a:bodyPr/>
        <a:lstStyle/>
        <a:p>
          <a:endParaRPr lang="en-GB"/>
        </a:p>
      </dgm:t>
    </dgm:pt>
    <dgm:pt modelId="{AD1067C2-C155-4D22-8FE8-FE2ECF4FFC08}" type="sibTrans" cxnId="{7A06595E-3A3D-44A1-837C-807A47C79805}">
      <dgm:prSet/>
      <dgm:spPr/>
      <dgm:t>
        <a:bodyPr/>
        <a:lstStyle/>
        <a:p>
          <a:endParaRPr lang="en-GB"/>
        </a:p>
      </dgm:t>
    </dgm:pt>
    <dgm:pt modelId="{E0CC445B-1C26-44A8-AC27-F38976B7B594}">
      <dgm:prSet phldrT="[Text]"/>
      <dgm:spPr/>
      <dgm:t>
        <a:bodyPr/>
        <a:lstStyle/>
        <a:p>
          <a:r>
            <a:rPr lang="en-GB" dirty="0"/>
            <a:t>44 improved</a:t>
          </a:r>
        </a:p>
      </dgm:t>
    </dgm:pt>
    <dgm:pt modelId="{F0A5F7D7-2312-4A14-86ED-2244A9E3906C}" type="parTrans" cxnId="{B84E9887-18AB-475C-850B-57C7D4940024}">
      <dgm:prSet/>
      <dgm:spPr/>
      <dgm:t>
        <a:bodyPr/>
        <a:lstStyle/>
        <a:p>
          <a:endParaRPr lang="en-GB"/>
        </a:p>
      </dgm:t>
    </dgm:pt>
    <dgm:pt modelId="{418DAB7A-8959-4AC6-84A9-F07CE1D2F4FD}" type="sibTrans" cxnId="{B84E9887-18AB-475C-850B-57C7D4940024}">
      <dgm:prSet/>
      <dgm:spPr/>
      <dgm:t>
        <a:bodyPr/>
        <a:lstStyle/>
        <a:p>
          <a:endParaRPr lang="en-GB"/>
        </a:p>
      </dgm:t>
    </dgm:pt>
    <dgm:pt modelId="{E5FBD4C8-BB85-4C9E-91A4-BFE391C682C3}" type="pres">
      <dgm:prSet presAssocID="{80D6070D-5787-406F-ACCC-CCF6861B797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E3FA679-3CA6-4D45-AD96-B02EF7E39ACD}" type="pres">
      <dgm:prSet presAssocID="{6D71D458-F810-496E-A1AD-84370A62DCCD}" presName="hierRoot1" presStyleCnt="0">
        <dgm:presLayoutVars>
          <dgm:hierBranch val="init"/>
        </dgm:presLayoutVars>
      </dgm:prSet>
      <dgm:spPr/>
    </dgm:pt>
    <dgm:pt modelId="{80EBC568-0FB6-4958-A5E0-5CA0BA792DEF}" type="pres">
      <dgm:prSet presAssocID="{6D71D458-F810-496E-A1AD-84370A62DCCD}" presName="rootComposite1" presStyleCnt="0"/>
      <dgm:spPr/>
    </dgm:pt>
    <dgm:pt modelId="{5DD6ACBA-3941-4F08-A0E3-57050B49BE20}" type="pres">
      <dgm:prSet presAssocID="{6D71D458-F810-496E-A1AD-84370A62DCCD}" presName="rootText1" presStyleLbl="node0" presStyleIdx="0" presStyleCnt="1">
        <dgm:presLayoutVars>
          <dgm:chPref val="3"/>
        </dgm:presLayoutVars>
      </dgm:prSet>
      <dgm:spPr/>
    </dgm:pt>
    <dgm:pt modelId="{3D6709CC-7450-4212-A1F3-6934BFAC3ED4}" type="pres">
      <dgm:prSet presAssocID="{6D71D458-F810-496E-A1AD-84370A62DCCD}" presName="rootConnector1" presStyleLbl="node1" presStyleIdx="0" presStyleCnt="0"/>
      <dgm:spPr/>
    </dgm:pt>
    <dgm:pt modelId="{59E5474A-A01D-404A-BEDF-9E70BDC33B98}" type="pres">
      <dgm:prSet presAssocID="{6D71D458-F810-496E-A1AD-84370A62DCCD}" presName="hierChild2" presStyleCnt="0"/>
      <dgm:spPr/>
    </dgm:pt>
    <dgm:pt modelId="{CFEA22FE-2FCC-430E-BE1C-582A15012CC7}" type="pres">
      <dgm:prSet presAssocID="{75B629E2-39B6-4B1E-81AA-50FD586B6DA2}" presName="Name37" presStyleLbl="parChTrans1D2" presStyleIdx="0" presStyleCnt="2"/>
      <dgm:spPr/>
    </dgm:pt>
    <dgm:pt modelId="{3C683631-6D55-43C7-94DD-D6CD8A27300E}" type="pres">
      <dgm:prSet presAssocID="{4F15CC2F-D166-4528-8691-6B257B0B23B9}" presName="hierRoot2" presStyleCnt="0">
        <dgm:presLayoutVars>
          <dgm:hierBranch val="init"/>
        </dgm:presLayoutVars>
      </dgm:prSet>
      <dgm:spPr/>
    </dgm:pt>
    <dgm:pt modelId="{4EB86C9D-2ABC-4F47-ABD1-01BFE44848CF}" type="pres">
      <dgm:prSet presAssocID="{4F15CC2F-D166-4528-8691-6B257B0B23B9}" presName="rootComposite" presStyleCnt="0"/>
      <dgm:spPr/>
    </dgm:pt>
    <dgm:pt modelId="{A8B96777-6E1C-43D9-9D1A-9F8F06A2CF08}" type="pres">
      <dgm:prSet presAssocID="{4F15CC2F-D166-4528-8691-6B257B0B23B9}" presName="rootText" presStyleLbl="node2" presStyleIdx="0" presStyleCnt="2">
        <dgm:presLayoutVars>
          <dgm:chPref val="3"/>
        </dgm:presLayoutVars>
      </dgm:prSet>
      <dgm:spPr/>
    </dgm:pt>
    <dgm:pt modelId="{E9E48666-F09B-45AA-8CCF-07688ABDC0C7}" type="pres">
      <dgm:prSet presAssocID="{4F15CC2F-D166-4528-8691-6B257B0B23B9}" presName="rootConnector" presStyleLbl="node2" presStyleIdx="0" presStyleCnt="2"/>
      <dgm:spPr/>
    </dgm:pt>
    <dgm:pt modelId="{9FA70D9C-5510-45A6-9C7B-2E319EBF1037}" type="pres">
      <dgm:prSet presAssocID="{4F15CC2F-D166-4528-8691-6B257B0B23B9}" presName="hierChild4" presStyleCnt="0"/>
      <dgm:spPr/>
    </dgm:pt>
    <dgm:pt modelId="{3F05E095-4940-4F6D-93D2-FBCB27D03715}" type="pres">
      <dgm:prSet presAssocID="{F0A5F7D7-2312-4A14-86ED-2244A9E3906C}" presName="Name37" presStyleLbl="parChTrans1D3" presStyleIdx="0" presStyleCnt="2"/>
      <dgm:spPr/>
    </dgm:pt>
    <dgm:pt modelId="{80D2B45A-5B4C-4C9E-83B8-06E0CE3F9493}" type="pres">
      <dgm:prSet presAssocID="{E0CC445B-1C26-44A8-AC27-F38976B7B594}" presName="hierRoot2" presStyleCnt="0">
        <dgm:presLayoutVars>
          <dgm:hierBranch val="init"/>
        </dgm:presLayoutVars>
      </dgm:prSet>
      <dgm:spPr/>
    </dgm:pt>
    <dgm:pt modelId="{7558C078-1243-4539-AD20-3F67C38F1E8D}" type="pres">
      <dgm:prSet presAssocID="{E0CC445B-1C26-44A8-AC27-F38976B7B594}" presName="rootComposite" presStyleCnt="0"/>
      <dgm:spPr/>
    </dgm:pt>
    <dgm:pt modelId="{0289E60E-D688-479E-94B8-ACE010380157}" type="pres">
      <dgm:prSet presAssocID="{E0CC445B-1C26-44A8-AC27-F38976B7B594}" presName="rootText" presStyleLbl="node3" presStyleIdx="0" presStyleCnt="2">
        <dgm:presLayoutVars>
          <dgm:chPref val="3"/>
        </dgm:presLayoutVars>
      </dgm:prSet>
      <dgm:spPr/>
    </dgm:pt>
    <dgm:pt modelId="{118FB423-4C19-479B-8B5F-33839B4AF18B}" type="pres">
      <dgm:prSet presAssocID="{E0CC445B-1C26-44A8-AC27-F38976B7B594}" presName="rootConnector" presStyleLbl="node3" presStyleIdx="0" presStyleCnt="2"/>
      <dgm:spPr/>
    </dgm:pt>
    <dgm:pt modelId="{53D5B5B5-72AB-499C-99E6-176C6CD8A983}" type="pres">
      <dgm:prSet presAssocID="{E0CC445B-1C26-44A8-AC27-F38976B7B594}" presName="hierChild4" presStyleCnt="0"/>
      <dgm:spPr/>
    </dgm:pt>
    <dgm:pt modelId="{FC5AE3C1-CB46-468C-81F9-91BF4D74F7DD}" type="pres">
      <dgm:prSet presAssocID="{E0CC445B-1C26-44A8-AC27-F38976B7B594}" presName="hierChild5" presStyleCnt="0"/>
      <dgm:spPr/>
    </dgm:pt>
    <dgm:pt modelId="{02B316E9-5B15-4FF7-AE13-CCBA24E28643}" type="pres">
      <dgm:prSet presAssocID="{4F15CC2F-D166-4528-8691-6B257B0B23B9}" presName="hierChild5" presStyleCnt="0"/>
      <dgm:spPr/>
    </dgm:pt>
    <dgm:pt modelId="{B7B9166B-7694-4074-8537-653DC67E7F7C}" type="pres">
      <dgm:prSet presAssocID="{F376C824-D97E-4B7B-A0F7-7A49748BE23E}" presName="Name37" presStyleLbl="parChTrans1D2" presStyleIdx="1" presStyleCnt="2"/>
      <dgm:spPr/>
    </dgm:pt>
    <dgm:pt modelId="{40CDDA9F-43DB-49F6-9B92-9E04ECE6D473}" type="pres">
      <dgm:prSet presAssocID="{42E6CDFD-2F27-4254-93C8-126FB8DFE756}" presName="hierRoot2" presStyleCnt="0">
        <dgm:presLayoutVars>
          <dgm:hierBranch val="init"/>
        </dgm:presLayoutVars>
      </dgm:prSet>
      <dgm:spPr/>
    </dgm:pt>
    <dgm:pt modelId="{DE929FAF-F044-4E1F-9DAF-1724D16CD426}" type="pres">
      <dgm:prSet presAssocID="{42E6CDFD-2F27-4254-93C8-126FB8DFE756}" presName="rootComposite" presStyleCnt="0"/>
      <dgm:spPr/>
    </dgm:pt>
    <dgm:pt modelId="{67871A72-0C29-4ECC-8735-567EC4EB524C}" type="pres">
      <dgm:prSet presAssocID="{42E6CDFD-2F27-4254-93C8-126FB8DFE756}" presName="rootText" presStyleLbl="node2" presStyleIdx="1" presStyleCnt="2">
        <dgm:presLayoutVars>
          <dgm:chPref val="3"/>
        </dgm:presLayoutVars>
      </dgm:prSet>
      <dgm:spPr/>
    </dgm:pt>
    <dgm:pt modelId="{EA00BF78-6A3F-4801-94A3-EE458ED79368}" type="pres">
      <dgm:prSet presAssocID="{42E6CDFD-2F27-4254-93C8-126FB8DFE756}" presName="rootConnector" presStyleLbl="node2" presStyleIdx="1" presStyleCnt="2"/>
      <dgm:spPr/>
    </dgm:pt>
    <dgm:pt modelId="{88D32F53-8DFD-443F-9C6F-F55A5F06352E}" type="pres">
      <dgm:prSet presAssocID="{42E6CDFD-2F27-4254-93C8-126FB8DFE756}" presName="hierChild4" presStyleCnt="0"/>
      <dgm:spPr/>
    </dgm:pt>
    <dgm:pt modelId="{B624509E-7D3B-4D82-B4E9-C4F4D4EE7324}" type="pres">
      <dgm:prSet presAssocID="{8726DC25-D920-4D8E-9A08-93DC42AD4ECE}" presName="Name37" presStyleLbl="parChTrans1D3" presStyleIdx="1" presStyleCnt="2"/>
      <dgm:spPr/>
    </dgm:pt>
    <dgm:pt modelId="{D38056F7-7773-4998-8E80-554B8D52BFB3}" type="pres">
      <dgm:prSet presAssocID="{D4008546-8832-44CA-BEB7-DD260EB6A3D4}" presName="hierRoot2" presStyleCnt="0">
        <dgm:presLayoutVars>
          <dgm:hierBranch val="init"/>
        </dgm:presLayoutVars>
      </dgm:prSet>
      <dgm:spPr/>
    </dgm:pt>
    <dgm:pt modelId="{3A7B6407-2009-4F2B-9870-3CF629266CCE}" type="pres">
      <dgm:prSet presAssocID="{D4008546-8832-44CA-BEB7-DD260EB6A3D4}" presName="rootComposite" presStyleCnt="0"/>
      <dgm:spPr/>
    </dgm:pt>
    <dgm:pt modelId="{E4650AC6-E6FC-42F5-814E-59916F5318BC}" type="pres">
      <dgm:prSet presAssocID="{D4008546-8832-44CA-BEB7-DD260EB6A3D4}" presName="rootText" presStyleLbl="node3" presStyleIdx="1" presStyleCnt="2">
        <dgm:presLayoutVars>
          <dgm:chPref val="3"/>
        </dgm:presLayoutVars>
      </dgm:prSet>
      <dgm:spPr/>
    </dgm:pt>
    <dgm:pt modelId="{199D02FE-7D61-45BC-8BCA-139CB6703063}" type="pres">
      <dgm:prSet presAssocID="{D4008546-8832-44CA-BEB7-DD260EB6A3D4}" presName="rootConnector" presStyleLbl="node3" presStyleIdx="1" presStyleCnt="2"/>
      <dgm:spPr/>
    </dgm:pt>
    <dgm:pt modelId="{438B1BC7-CD04-4E08-8B4D-5BA64310837A}" type="pres">
      <dgm:prSet presAssocID="{D4008546-8832-44CA-BEB7-DD260EB6A3D4}" presName="hierChild4" presStyleCnt="0"/>
      <dgm:spPr/>
    </dgm:pt>
    <dgm:pt modelId="{7D16A834-48C0-4CF7-8B28-3CC296E4936A}" type="pres">
      <dgm:prSet presAssocID="{D4008546-8832-44CA-BEB7-DD260EB6A3D4}" presName="hierChild5" presStyleCnt="0"/>
      <dgm:spPr/>
    </dgm:pt>
    <dgm:pt modelId="{D0413BBB-D719-434D-A3F8-59FA4999940D}" type="pres">
      <dgm:prSet presAssocID="{42E6CDFD-2F27-4254-93C8-126FB8DFE756}" presName="hierChild5" presStyleCnt="0"/>
      <dgm:spPr/>
    </dgm:pt>
    <dgm:pt modelId="{A71A47A1-1994-4145-9EA7-5D0DAF85851A}" type="pres">
      <dgm:prSet presAssocID="{6D71D458-F810-496E-A1AD-84370A62DCCD}" presName="hierChild3" presStyleCnt="0"/>
      <dgm:spPr/>
    </dgm:pt>
  </dgm:ptLst>
  <dgm:cxnLst>
    <dgm:cxn modelId="{B80AA715-C2E4-4DB7-99CE-DF96A07CE3B9}" srcId="{80D6070D-5787-406F-ACCC-CCF6861B797C}" destId="{6D71D458-F810-496E-A1AD-84370A62DCCD}" srcOrd="0" destOrd="0" parTransId="{1AB23B01-CD0D-4967-AC45-C631040E1EC1}" sibTransId="{09833380-C69F-4520-8612-4D89A9419F51}"/>
    <dgm:cxn modelId="{901D075C-D640-4A4D-83E9-25D9E443FE1E}" type="presOf" srcId="{42E6CDFD-2F27-4254-93C8-126FB8DFE756}" destId="{67871A72-0C29-4ECC-8735-567EC4EB524C}" srcOrd="0" destOrd="0" presId="urn:microsoft.com/office/officeart/2005/8/layout/orgChart1"/>
    <dgm:cxn modelId="{7A06595E-3A3D-44A1-837C-807A47C79805}" srcId="{42E6CDFD-2F27-4254-93C8-126FB8DFE756}" destId="{D4008546-8832-44CA-BEB7-DD260EB6A3D4}" srcOrd="0" destOrd="0" parTransId="{8726DC25-D920-4D8E-9A08-93DC42AD4ECE}" sibTransId="{AD1067C2-C155-4D22-8FE8-FE2ECF4FFC08}"/>
    <dgm:cxn modelId="{18DBC25F-DFBD-4A69-88E4-15998FAAB4F0}" type="presOf" srcId="{D4008546-8832-44CA-BEB7-DD260EB6A3D4}" destId="{199D02FE-7D61-45BC-8BCA-139CB6703063}" srcOrd="1" destOrd="0" presId="urn:microsoft.com/office/officeart/2005/8/layout/orgChart1"/>
    <dgm:cxn modelId="{9C59B444-B86C-4353-B652-1D82C2727398}" type="presOf" srcId="{42E6CDFD-2F27-4254-93C8-126FB8DFE756}" destId="{EA00BF78-6A3F-4801-94A3-EE458ED79368}" srcOrd="1" destOrd="0" presId="urn:microsoft.com/office/officeart/2005/8/layout/orgChart1"/>
    <dgm:cxn modelId="{1F772370-EA6B-46F8-99BE-6493A08974EA}" type="presOf" srcId="{8726DC25-D920-4D8E-9A08-93DC42AD4ECE}" destId="{B624509E-7D3B-4D82-B4E9-C4F4D4EE7324}" srcOrd="0" destOrd="0" presId="urn:microsoft.com/office/officeart/2005/8/layout/orgChart1"/>
    <dgm:cxn modelId="{3145FF51-BE22-458A-A17C-EF47D7E53363}" type="presOf" srcId="{D4008546-8832-44CA-BEB7-DD260EB6A3D4}" destId="{E4650AC6-E6FC-42F5-814E-59916F5318BC}" srcOrd="0" destOrd="0" presId="urn:microsoft.com/office/officeart/2005/8/layout/orgChart1"/>
    <dgm:cxn modelId="{FF2BD456-8056-42E6-BD66-D546C30DD227}" type="presOf" srcId="{6D71D458-F810-496E-A1AD-84370A62DCCD}" destId="{5DD6ACBA-3941-4F08-A0E3-57050B49BE20}" srcOrd="0" destOrd="0" presId="urn:microsoft.com/office/officeart/2005/8/layout/orgChart1"/>
    <dgm:cxn modelId="{0995DE59-1590-431B-937A-E363B40DE6FB}" type="presOf" srcId="{E0CC445B-1C26-44A8-AC27-F38976B7B594}" destId="{118FB423-4C19-479B-8B5F-33839B4AF18B}" srcOrd="1" destOrd="0" presId="urn:microsoft.com/office/officeart/2005/8/layout/orgChart1"/>
    <dgm:cxn modelId="{B84E9887-18AB-475C-850B-57C7D4940024}" srcId="{4F15CC2F-D166-4528-8691-6B257B0B23B9}" destId="{E0CC445B-1C26-44A8-AC27-F38976B7B594}" srcOrd="0" destOrd="0" parTransId="{F0A5F7D7-2312-4A14-86ED-2244A9E3906C}" sibTransId="{418DAB7A-8959-4AC6-84A9-F07CE1D2F4FD}"/>
    <dgm:cxn modelId="{7B91C097-1C8C-4C43-8174-09714353CF59}" type="presOf" srcId="{4F15CC2F-D166-4528-8691-6B257B0B23B9}" destId="{A8B96777-6E1C-43D9-9D1A-9F8F06A2CF08}" srcOrd="0" destOrd="0" presId="urn:microsoft.com/office/officeart/2005/8/layout/orgChart1"/>
    <dgm:cxn modelId="{2E352CA7-04CE-457E-A684-6C22A6B34C1C}" srcId="{6D71D458-F810-496E-A1AD-84370A62DCCD}" destId="{42E6CDFD-2F27-4254-93C8-126FB8DFE756}" srcOrd="1" destOrd="0" parTransId="{F376C824-D97E-4B7B-A0F7-7A49748BE23E}" sibTransId="{9DAC824D-5084-4447-BF94-E567AD161313}"/>
    <dgm:cxn modelId="{C97251AE-096A-4B5F-94CC-939B1C528244}" type="presOf" srcId="{F376C824-D97E-4B7B-A0F7-7A49748BE23E}" destId="{B7B9166B-7694-4074-8537-653DC67E7F7C}" srcOrd="0" destOrd="0" presId="urn:microsoft.com/office/officeart/2005/8/layout/orgChart1"/>
    <dgm:cxn modelId="{94749ABA-1312-4800-8EF0-D90D43FA90B0}" type="presOf" srcId="{75B629E2-39B6-4B1E-81AA-50FD586B6DA2}" destId="{CFEA22FE-2FCC-430E-BE1C-582A15012CC7}" srcOrd="0" destOrd="0" presId="urn:microsoft.com/office/officeart/2005/8/layout/orgChart1"/>
    <dgm:cxn modelId="{C67608C0-2E8F-48F1-A267-070F5D8610C0}" type="presOf" srcId="{E0CC445B-1C26-44A8-AC27-F38976B7B594}" destId="{0289E60E-D688-479E-94B8-ACE010380157}" srcOrd="0" destOrd="0" presId="urn:microsoft.com/office/officeart/2005/8/layout/orgChart1"/>
    <dgm:cxn modelId="{FC080CC4-A61D-4D56-AF49-24D1656CE8D0}" type="presOf" srcId="{F0A5F7D7-2312-4A14-86ED-2244A9E3906C}" destId="{3F05E095-4940-4F6D-93D2-FBCB27D03715}" srcOrd="0" destOrd="0" presId="urn:microsoft.com/office/officeart/2005/8/layout/orgChart1"/>
    <dgm:cxn modelId="{C98F03DE-C843-4895-9644-3101B394630C}" type="presOf" srcId="{6D71D458-F810-496E-A1AD-84370A62DCCD}" destId="{3D6709CC-7450-4212-A1F3-6934BFAC3ED4}" srcOrd="1" destOrd="0" presId="urn:microsoft.com/office/officeart/2005/8/layout/orgChart1"/>
    <dgm:cxn modelId="{A46282E4-B9DF-43DF-B27B-CF9B25B11C82}" type="presOf" srcId="{4F15CC2F-D166-4528-8691-6B257B0B23B9}" destId="{E9E48666-F09B-45AA-8CCF-07688ABDC0C7}" srcOrd="1" destOrd="0" presId="urn:microsoft.com/office/officeart/2005/8/layout/orgChart1"/>
    <dgm:cxn modelId="{CD5FD7EC-23A1-4596-ACD0-CB34A25FD7C0}" srcId="{6D71D458-F810-496E-A1AD-84370A62DCCD}" destId="{4F15CC2F-D166-4528-8691-6B257B0B23B9}" srcOrd="0" destOrd="0" parTransId="{75B629E2-39B6-4B1E-81AA-50FD586B6DA2}" sibTransId="{DF70B2B2-BE19-4D22-9102-EE118D6339D8}"/>
    <dgm:cxn modelId="{350ECEFA-4DCA-4528-9C02-A363CFFC0F4B}" type="presOf" srcId="{80D6070D-5787-406F-ACCC-CCF6861B797C}" destId="{E5FBD4C8-BB85-4C9E-91A4-BFE391C682C3}" srcOrd="0" destOrd="0" presId="urn:microsoft.com/office/officeart/2005/8/layout/orgChart1"/>
    <dgm:cxn modelId="{16697B2D-EC7C-4AAA-84C3-EDDF003287C1}" type="presParOf" srcId="{E5FBD4C8-BB85-4C9E-91A4-BFE391C682C3}" destId="{2E3FA679-3CA6-4D45-AD96-B02EF7E39ACD}" srcOrd="0" destOrd="0" presId="urn:microsoft.com/office/officeart/2005/8/layout/orgChart1"/>
    <dgm:cxn modelId="{EB16204D-DC6C-45DF-B14C-45544BCB1E02}" type="presParOf" srcId="{2E3FA679-3CA6-4D45-AD96-B02EF7E39ACD}" destId="{80EBC568-0FB6-4958-A5E0-5CA0BA792DEF}" srcOrd="0" destOrd="0" presId="urn:microsoft.com/office/officeart/2005/8/layout/orgChart1"/>
    <dgm:cxn modelId="{749F856D-0535-4BEF-9F61-718009CDAACD}" type="presParOf" srcId="{80EBC568-0FB6-4958-A5E0-5CA0BA792DEF}" destId="{5DD6ACBA-3941-4F08-A0E3-57050B49BE20}" srcOrd="0" destOrd="0" presId="urn:microsoft.com/office/officeart/2005/8/layout/orgChart1"/>
    <dgm:cxn modelId="{58971247-FF49-42BD-8A3C-8D94C35014B1}" type="presParOf" srcId="{80EBC568-0FB6-4958-A5E0-5CA0BA792DEF}" destId="{3D6709CC-7450-4212-A1F3-6934BFAC3ED4}" srcOrd="1" destOrd="0" presId="urn:microsoft.com/office/officeart/2005/8/layout/orgChart1"/>
    <dgm:cxn modelId="{84448A82-92F4-4EEA-B098-01764217082A}" type="presParOf" srcId="{2E3FA679-3CA6-4D45-AD96-B02EF7E39ACD}" destId="{59E5474A-A01D-404A-BEDF-9E70BDC33B98}" srcOrd="1" destOrd="0" presId="urn:microsoft.com/office/officeart/2005/8/layout/orgChart1"/>
    <dgm:cxn modelId="{2BD7A678-9C69-46AA-9594-415398ACC035}" type="presParOf" srcId="{59E5474A-A01D-404A-BEDF-9E70BDC33B98}" destId="{CFEA22FE-2FCC-430E-BE1C-582A15012CC7}" srcOrd="0" destOrd="0" presId="urn:microsoft.com/office/officeart/2005/8/layout/orgChart1"/>
    <dgm:cxn modelId="{ECC0E6AA-0A00-4E19-83AC-7B46D456F046}" type="presParOf" srcId="{59E5474A-A01D-404A-BEDF-9E70BDC33B98}" destId="{3C683631-6D55-43C7-94DD-D6CD8A27300E}" srcOrd="1" destOrd="0" presId="urn:microsoft.com/office/officeart/2005/8/layout/orgChart1"/>
    <dgm:cxn modelId="{DD141882-0E48-4D2F-9282-5918091F2A7C}" type="presParOf" srcId="{3C683631-6D55-43C7-94DD-D6CD8A27300E}" destId="{4EB86C9D-2ABC-4F47-ABD1-01BFE44848CF}" srcOrd="0" destOrd="0" presId="urn:microsoft.com/office/officeart/2005/8/layout/orgChart1"/>
    <dgm:cxn modelId="{598456FA-93DF-431B-AF44-E084F4824D3E}" type="presParOf" srcId="{4EB86C9D-2ABC-4F47-ABD1-01BFE44848CF}" destId="{A8B96777-6E1C-43D9-9D1A-9F8F06A2CF08}" srcOrd="0" destOrd="0" presId="urn:microsoft.com/office/officeart/2005/8/layout/orgChart1"/>
    <dgm:cxn modelId="{7FE3B3A6-C8C9-4659-8A76-BFCF0AB2EF2C}" type="presParOf" srcId="{4EB86C9D-2ABC-4F47-ABD1-01BFE44848CF}" destId="{E9E48666-F09B-45AA-8CCF-07688ABDC0C7}" srcOrd="1" destOrd="0" presId="urn:microsoft.com/office/officeart/2005/8/layout/orgChart1"/>
    <dgm:cxn modelId="{0F291148-5CE2-492A-89BE-A20DBCC29927}" type="presParOf" srcId="{3C683631-6D55-43C7-94DD-D6CD8A27300E}" destId="{9FA70D9C-5510-45A6-9C7B-2E319EBF1037}" srcOrd="1" destOrd="0" presId="urn:microsoft.com/office/officeart/2005/8/layout/orgChart1"/>
    <dgm:cxn modelId="{C0DBDCA5-41E8-4FF6-A760-85CA4AB44094}" type="presParOf" srcId="{9FA70D9C-5510-45A6-9C7B-2E319EBF1037}" destId="{3F05E095-4940-4F6D-93D2-FBCB27D03715}" srcOrd="0" destOrd="0" presId="urn:microsoft.com/office/officeart/2005/8/layout/orgChart1"/>
    <dgm:cxn modelId="{7BAC5DD4-E2C5-41D0-A006-ED7C20359540}" type="presParOf" srcId="{9FA70D9C-5510-45A6-9C7B-2E319EBF1037}" destId="{80D2B45A-5B4C-4C9E-83B8-06E0CE3F9493}" srcOrd="1" destOrd="0" presId="urn:microsoft.com/office/officeart/2005/8/layout/orgChart1"/>
    <dgm:cxn modelId="{826113CC-0856-4582-A893-C0EFC56A7C59}" type="presParOf" srcId="{80D2B45A-5B4C-4C9E-83B8-06E0CE3F9493}" destId="{7558C078-1243-4539-AD20-3F67C38F1E8D}" srcOrd="0" destOrd="0" presId="urn:microsoft.com/office/officeart/2005/8/layout/orgChart1"/>
    <dgm:cxn modelId="{AC614268-1479-4256-A393-A0A687A72B34}" type="presParOf" srcId="{7558C078-1243-4539-AD20-3F67C38F1E8D}" destId="{0289E60E-D688-479E-94B8-ACE010380157}" srcOrd="0" destOrd="0" presId="urn:microsoft.com/office/officeart/2005/8/layout/orgChart1"/>
    <dgm:cxn modelId="{93F3E840-8A58-41BF-8750-BFBD23CBA80A}" type="presParOf" srcId="{7558C078-1243-4539-AD20-3F67C38F1E8D}" destId="{118FB423-4C19-479B-8B5F-33839B4AF18B}" srcOrd="1" destOrd="0" presId="urn:microsoft.com/office/officeart/2005/8/layout/orgChart1"/>
    <dgm:cxn modelId="{E11AF366-360D-47F2-B898-11F09F317B78}" type="presParOf" srcId="{80D2B45A-5B4C-4C9E-83B8-06E0CE3F9493}" destId="{53D5B5B5-72AB-499C-99E6-176C6CD8A983}" srcOrd="1" destOrd="0" presId="urn:microsoft.com/office/officeart/2005/8/layout/orgChart1"/>
    <dgm:cxn modelId="{34E27647-8C0E-48D1-8262-A3DDF9DB8452}" type="presParOf" srcId="{80D2B45A-5B4C-4C9E-83B8-06E0CE3F9493}" destId="{FC5AE3C1-CB46-468C-81F9-91BF4D74F7DD}" srcOrd="2" destOrd="0" presId="urn:microsoft.com/office/officeart/2005/8/layout/orgChart1"/>
    <dgm:cxn modelId="{3F264ABD-21E8-4677-81B4-303706D3F4F0}" type="presParOf" srcId="{3C683631-6D55-43C7-94DD-D6CD8A27300E}" destId="{02B316E9-5B15-4FF7-AE13-CCBA24E28643}" srcOrd="2" destOrd="0" presId="urn:microsoft.com/office/officeart/2005/8/layout/orgChart1"/>
    <dgm:cxn modelId="{9239C1D0-0E91-4405-98F2-9514CBE3D23E}" type="presParOf" srcId="{59E5474A-A01D-404A-BEDF-9E70BDC33B98}" destId="{B7B9166B-7694-4074-8537-653DC67E7F7C}" srcOrd="2" destOrd="0" presId="urn:microsoft.com/office/officeart/2005/8/layout/orgChart1"/>
    <dgm:cxn modelId="{3DEE429C-E79E-48FC-A2EA-F9DA8322C8E6}" type="presParOf" srcId="{59E5474A-A01D-404A-BEDF-9E70BDC33B98}" destId="{40CDDA9F-43DB-49F6-9B92-9E04ECE6D473}" srcOrd="3" destOrd="0" presId="urn:microsoft.com/office/officeart/2005/8/layout/orgChart1"/>
    <dgm:cxn modelId="{44BB5C08-3230-4E97-9A2F-F40A2DE89635}" type="presParOf" srcId="{40CDDA9F-43DB-49F6-9B92-9E04ECE6D473}" destId="{DE929FAF-F044-4E1F-9DAF-1724D16CD426}" srcOrd="0" destOrd="0" presId="urn:microsoft.com/office/officeart/2005/8/layout/orgChart1"/>
    <dgm:cxn modelId="{A0033C23-112D-4B20-9CDB-6AE09BEECB44}" type="presParOf" srcId="{DE929FAF-F044-4E1F-9DAF-1724D16CD426}" destId="{67871A72-0C29-4ECC-8735-567EC4EB524C}" srcOrd="0" destOrd="0" presId="urn:microsoft.com/office/officeart/2005/8/layout/orgChart1"/>
    <dgm:cxn modelId="{F8B8102F-8516-47B4-AEEB-0FD73FDC9AF5}" type="presParOf" srcId="{DE929FAF-F044-4E1F-9DAF-1724D16CD426}" destId="{EA00BF78-6A3F-4801-94A3-EE458ED79368}" srcOrd="1" destOrd="0" presId="urn:microsoft.com/office/officeart/2005/8/layout/orgChart1"/>
    <dgm:cxn modelId="{D10D9A72-9102-4BE1-9BFA-62D05E95C351}" type="presParOf" srcId="{40CDDA9F-43DB-49F6-9B92-9E04ECE6D473}" destId="{88D32F53-8DFD-443F-9C6F-F55A5F06352E}" srcOrd="1" destOrd="0" presId="urn:microsoft.com/office/officeart/2005/8/layout/orgChart1"/>
    <dgm:cxn modelId="{3270BC77-8683-4975-9E5A-671308136C24}" type="presParOf" srcId="{88D32F53-8DFD-443F-9C6F-F55A5F06352E}" destId="{B624509E-7D3B-4D82-B4E9-C4F4D4EE7324}" srcOrd="0" destOrd="0" presId="urn:microsoft.com/office/officeart/2005/8/layout/orgChart1"/>
    <dgm:cxn modelId="{D5F78A40-9068-4969-AA41-5860F3AC8AEC}" type="presParOf" srcId="{88D32F53-8DFD-443F-9C6F-F55A5F06352E}" destId="{D38056F7-7773-4998-8E80-554B8D52BFB3}" srcOrd="1" destOrd="0" presId="urn:microsoft.com/office/officeart/2005/8/layout/orgChart1"/>
    <dgm:cxn modelId="{8CD5E290-6172-4A05-8635-4E28A32A6B41}" type="presParOf" srcId="{D38056F7-7773-4998-8E80-554B8D52BFB3}" destId="{3A7B6407-2009-4F2B-9870-3CF629266CCE}" srcOrd="0" destOrd="0" presId="urn:microsoft.com/office/officeart/2005/8/layout/orgChart1"/>
    <dgm:cxn modelId="{37262C43-F209-4A4B-99AC-673019AE9D39}" type="presParOf" srcId="{3A7B6407-2009-4F2B-9870-3CF629266CCE}" destId="{E4650AC6-E6FC-42F5-814E-59916F5318BC}" srcOrd="0" destOrd="0" presId="urn:microsoft.com/office/officeart/2005/8/layout/orgChart1"/>
    <dgm:cxn modelId="{D0ACD4E4-9843-436C-A5E7-A75C975DCBC5}" type="presParOf" srcId="{3A7B6407-2009-4F2B-9870-3CF629266CCE}" destId="{199D02FE-7D61-45BC-8BCA-139CB6703063}" srcOrd="1" destOrd="0" presId="urn:microsoft.com/office/officeart/2005/8/layout/orgChart1"/>
    <dgm:cxn modelId="{EAE5E7C1-38B4-47FB-946A-F83D7E5A4DE7}" type="presParOf" srcId="{D38056F7-7773-4998-8E80-554B8D52BFB3}" destId="{438B1BC7-CD04-4E08-8B4D-5BA64310837A}" srcOrd="1" destOrd="0" presId="urn:microsoft.com/office/officeart/2005/8/layout/orgChart1"/>
    <dgm:cxn modelId="{86B0DF3C-8665-44E5-AC70-5AAEBD4604A6}" type="presParOf" srcId="{D38056F7-7773-4998-8E80-554B8D52BFB3}" destId="{7D16A834-48C0-4CF7-8B28-3CC296E4936A}" srcOrd="2" destOrd="0" presId="urn:microsoft.com/office/officeart/2005/8/layout/orgChart1"/>
    <dgm:cxn modelId="{2B3D6399-F0EB-4B5C-9029-8EF739EB06EE}" type="presParOf" srcId="{40CDDA9F-43DB-49F6-9B92-9E04ECE6D473}" destId="{D0413BBB-D719-434D-A3F8-59FA4999940D}" srcOrd="2" destOrd="0" presId="urn:microsoft.com/office/officeart/2005/8/layout/orgChart1"/>
    <dgm:cxn modelId="{F1527C18-4BED-470F-A7EA-43B726AA9BB8}" type="presParOf" srcId="{2E3FA679-3CA6-4D45-AD96-B02EF7E39ACD}" destId="{A71A47A1-1994-4145-9EA7-5D0DAF85851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54AF6E7-D775-4FE7-A793-24A3D9D7440F}" type="doc">
      <dgm:prSet loTypeId="urn:microsoft.com/office/officeart/2005/8/layout/vList6" loCatId="process" qsTypeId="urn:microsoft.com/office/officeart/2005/8/quickstyle/simple5" qsCatId="simple" csTypeId="urn:microsoft.com/office/officeart/2005/8/colors/accent1_2#2" csCatId="accent1" phldr="1"/>
      <dgm:spPr/>
      <dgm:t>
        <a:bodyPr/>
        <a:lstStyle/>
        <a:p>
          <a:endParaRPr lang="en-GB"/>
        </a:p>
      </dgm:t>
    </dgm:pt>
    <dgm:pt modelId="{9FBFDA44-D22D-46C4-97FF-58806A50DF22}">
      <dgm:prSet phldrT="[Text]"/>
      <dgm:spPr>
        <a:gradFill rotWithShape="0">
          <a:gsLst>
            <a:gs pos="0">
              <a:srgbClr val="00B050"/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en-GB" dirty="0" err="1"/>
            <a:t>IgE</a:t>
          </a:r>
          <a:r>
            <a:rPr lang="en-GB" dirty="0"/>
            <a:t> mediated immediate reaction</a:t>
          </a:r>
        </a:p>
      </dgm:t>
    </dgm:pt>
    <dgm:pt modelId="{4D474523-CD32-4FC8-AF91-8B4CEBFD312F}" type="parTrans" cxnId="{C261F2CB-CB7B-4C76-9508-4FF31C9C90E1}">
      <dgm:prSet/>
      <dgm:spPr/>
      <dgm:t>
        <a:bodyPr/>
        <a:lstStyle/>
        <a:p>
          <a:endParaRPr lang="en-GB"/>
        </a:p>
      </dgm:t>
    </dgm:pt>
    <dgm:pt modelId="{0F19AE7C-56C1-4DB6-9C12-7DABF2152B4D}" type="sibTrans" cxnId="{C261F2CB-CB7B-4C76-9508-4FF31C9C90E1}">
      <dgm:prSet/>
      <dgm:spPr/>
      <dgm:t>
        <a:bodyPr/>
        <a:lstStyle/>
        <a:p>
          <a:endParaRPr lang="en-GB"/>
        </a:p>
      </dgm:t>
    </dgm:pt>
    <dgm:pt modelId="{DF4D2452-9F69-420F-B5C5-A6092EF37A08}">
      <dgm:prSet phldrT="[Text]"/>
      <dgm:spPr/>
      <dgm:t>
        <a:bodyPr/>
        <a:lstStyle/>
        <a:p>
          <a:r>
            <a:rPr lang="en-GB" dirty="0"/>
            <a:t>Food allergy like </a:t>
          </a:r>
          <a:r>
            <a:rPr lang="en-GB" dirty="0" err="1"/>
            <a:t>urticaria</a:t>
          </a:r>
          <a:r>
            <a:rPr lang="en-GB" dirty="0"/>
            <a:t> or anaphylaxis</a:t>
          </a:r>
        </a:p>
      </dgm:t>
    </dgm:pt>
    <dgm:pt modelId="{5DA2F4E0-7203-4E8E-B703-67B093E78A12}" type="parTrans" cxnId="{6BA1F8A9-2B7C-463F-BDD1-58FD847A5F49}">
      <dgm:prSet/>
      <dgm:spPr/>
      <dgm:t>
        <a:bodyPr/>
        <a:lstStyle/>
        <a:p>
          <a:endParaRPr lang="en-GB"/>
        </a:p>
      </dgm:t>
    </dgm:pt>
    <dgm:pt modelId="{1DD6CD20-6F90-42A2-8F56-113F623B53A0}" type="sibTrans" cxnId="{6BA1F8A9-2B7C-463F-BDD1-58FD847A5F49}">
      <dgm:prSet/>
      <dgm:spPr/>
      <dgm:t>
        <a:bodyPr/>
        <a:lstStyle/>
        <a:p>
          <a:endParaRPr lang="en-GB"/>
        </a:p>
      </dgm:t>
    </dgm:pt>
    <dgm:pt modelId="{1E1B63A3-5EC5-492E-8EF6-1F2D91C84F23}">
      <dgm:prSet phldrT="[Text]"/>
      <dgm:spPr/>
      <dgm:t>
        <a:bodyPr/>
        <a:lstStyle/>
        <a:p>
          <a:r>
            <a:rPr lang="en-GB" dirty="0"/>
            <a:t>Non </a:t>
          </a:r>
          <a:r>
            <a:rPr lang="en-GB" dirty="0" err="1"/>
            <a:t>IgE</a:t>
          </a:r>
          <a:r>
            <a:rPr lang="en-GB" dirty="0"/>
            <a:t> mediated – delayed manifestation</a:t>
          </a:r>
        </a:p>
      </dgm:t>
    </dgm:pt>
    <dgm:pt modelId="{B00E3AA5-0036-488B-B757-B37104515EA4}" type="parTrans" cxnId="{67113992-66FC-4791-8AD6-A65A1665B373}">
      <dgm:prSet/>
      <dgm:spPr/>
      <dgm:t>
        <a:bodyPr/>
        <a:lstStyle/>
        <a:p>
          <a:endParaRPr lang="en-GB"/>
        </a:p>
      </dgm:t>
    </dgm:pt>
    <dgm:pt modelId="{1E1DDBF6-BBB4-41B9-9A8C-84593C6886AD}" type="sibTrans" cxnId="{67113992-66FC-4791-8AD6-A65A1665B373}">
      <dgm:prSet/>
      <dgm:spPr/>
      <dgm:t>
        <a:bodyPr/>
        <a:lstStyle/>
        <a:p>
          <a:endParaRPr lang="en-GB"/>
        </a:p>
      </dgm:t>
    </dgm:pt>
    <dgm:pt modelId="{27C5627E-82B8-4197-B87B-D278E92B7F8C}">
      <dgm:prSet phldrT="[Text]"/>
      <dgm:spPr/>
      <dgm:t>
        <a:bodyPr/>
        <a:lstStyle/>
        <a:p>
          <a:r>
            <a:rPr lang="en-GB" dirty="0"/>
            <a:t>eczema</a:t>
          </a:r>
        </a:p>
      </dgm:t>
    </dgm:pt>
    <dgm:pt modelId="{6F947580-5AD8-4485-B18A-9479617DE833}" type="parTrans" cxnId="{95032B68-076D-4415-9CAA-69281BEDD075}">
      <dgm:prSet/>
      <dgm:spPr/>
      <dgm:t>
        <a:bodyPr/>
        <a:lstStyle/>
        <a:p>
          <a:endParaRPr lang="en-GB"/>
        </a:p>
      </dgm:t>
    </dgm:pt>
    <dgm:pt modelId="{5BC4EAAA-07A6-445F-9C8E-34017B9529F9}" type="sibTrans" cxnId="{95032B68-076D-4415-9CAA-69281BEDD075}">
      <dgm:prSet/>
      <dgm:spPr/>
      <dgm:t>
        <a:bodyPr/>
        <a:lstStyle/>
        <a:p>
          <a:endParaRPr lang="en-GB"/>
        </a:p>
      </dgm:t>
    </dgm:pt>
    <dgm:pt modelId="{F0E0C235-FE3B-48A6-AE07-56826DD4DA66}">
      <dgm:prSet phldrT="[Text]"/>
      <dgm:spPr/>
      <dgm:t>
        <a:bodyPr/>
        <a:lstStyle/>
        <a:p>
          <a:r>
            <a:rPr lang="en-GB" dirty="0"/>
            <a:t>Allergic colitis</a:t>
          </a:r>
        </a:p>
      </dgm:t>
    </dgm:pt>
    <dgm:pt modelId="{EB3AF363-EC58-429D-A0DA-A6EB9168AD00}" type="parTrans" cxnId="{162FB3E5-497D-4A0D-A17C-CC7A506E061E}">
      <dgm:prSet/>
      <dgm:spPr/>
      <dgm:t>
        <a:bodyPr/>
        <a:lstStyle/>
        <a:p>
          <a:endParaRPr lang="en-GB"/>
        </a:p>
      </dgm:t>
    </dgm:pt>
    <dgm:pt modelId="{DF6E3C44-8EE4-41D4-992A-33C0D4F5BEB9}" type="sibTrans" cxnId="{162FB3E5-497D-4A0D-A17C-CC7A506E061E}">
      <dgm:prSet/>
      <dgm:spPr/>
      <dgm:t>
        <a:bodyPr/>
        <a:lstStyle/>
        <a:p>
          <a:endParaRPr lang="en-GB"/>
        </a:p>
      </dgm:t>
    </dgm:pt>
    <dgm:pt modelId="{9CDB0EFA-0068-43DA-92AE-ED9092B0F7C2}">
      <dgm:prSet phldrT="[Text]"/>
      <dgm:spPr/>
      <dgm:t>
        <a:bodyPr/>
        <a:lstStyle/>
        <a:p>
          <a:r>
            <a:rPr lang="en-GB" dirty="0"/>
            <a:t>Oral allergy syndrome</a:t>
          </a:r>
        </a:p>
      </dgm:t>
    </dgm:pt>
    <dgm:pt modelId="{E768D462-A9BB-430B-883A-0C06A187479C}" type="parTrans" cxnId="{2B0205FC-152F-419D-BE00-2A9F45FB0926}">
      <dgm:prSet/>
      <dgm:spPr/>
      <dgm:t>
        <a:bodyPr/>
        <a:lstStyle/>
        <a:p>
          <a:endParaRPr lang="en-GB"/>
        </a:p>
      </dgm:t>
    </dgm:pt>
    <dgm:pt modelId="{9A3684F6-D99D-46BD-82FD-BEE3C4875311}" type="sibTrans" cxnId="{2B0205FC-152F-419D-BE00-2A9F45FB0926}">
      <dgm:prSet/>
      <dgm:spPr/>
      <dgm:t>
        <a:bodyPr/>
        <a:lstStyle/>
        <a:p>
          <a:endParaRPr lang="en-GB"/>
        </a:p>
      </dgm:t>
    </dgm:pt>
    <dgm:pt modelId="{2C77675A-EE01-42F0-AB4F-1B66DE6D5182}">
      <dgm:prSet phldrT="[Text]"/>
      <dgm:spPr/>
      <dgm:t>
        <a:bodyPr/>
        <a:lstStyle/>
        <a:p>
          <a:r>
            <a:rPr lang="en-GB" dirty="0"/>
            <a:t>Infantile colic</a:t>
          </a:r>
        </a:p>
      </dgm:t>
    </dgm:pt>
    <dgm:pt modelId="{A279624A-A441-48BA-8741-4DBF8F043F14}" type="parTrans" cxnId="{2CE4A8BA-E943-4944-9E09-A4DB73AEA820}">
      <dgm:prSet/>
      <dgm:spPr/>
      <dgm:t>
        <a:bodyPr/>
        <a:lstStyle/>
        <a:p>
          <a:endParaRPr lang="en-GB"/>
        </a:p>
      </dgm:t>
    </dgm:pt>
    <dgm:pt modelId="{2E5A8F23-3960-46FE-BA47-78687A276BD9}" type="sibTrans" cxnId="{2CE4A8BA-E943-4944-9E09-A4DB73AEA820}">
      <dgm:prSet/>
      <dgm:spPr/>
      <dgm:t>
        <a:bodyPr/>
        <a:lstStyle/>
        <a:p>
          <a:endParaRPr lang="en-GB"/>
        </a:p>
      </dgm:t>
    </dgm:pt>
    <dgm:pt modelId="{5C168F48-529E-460F-A51D-4D5D8570B138}">
      <dgm:prSet phldrT="[Text]"/>
      <dgm:spPr/>
      <dgm:t>
        <a:bodyPr/>
        <a:lstStyle/>
        <a:p>
          <a:r>
            <a:rPr lang="en-GB" dirty="0"/>
            <a:t>GORD</a:t>
          </a:r>
        </a:p>
      </dgm:t>
    </dgm:pt>
    <dgm:pt modelId="{F7B9A234-8FC1-4CBD-A258-B4E7A300A46C}" type="parTrans" cxnId="{27F54326-446C-4504-8971-163E6614C620}">
      <dgm:prSet/>
      <dgm:spPr/>
      <dgm:t>
        <a:bodyPr/>
        <a:lstStyle/>
        <a:p>
          <a:endParaRPr lang="en-GB"/>
        </a:p>
      </dgm:t>
    </dgm:pt>
    <dgm:pt modelId="{D96FE754-51A4-447F-884B-F25C76FD2D5E}" type="sibTrans" cxnId="{27F54326-446C-4504-8971-163E6614C620}">
      <dgm:prSet/>
      <dgm:spPr/>
      <dgm:t>
        <a:bodyPr/>
        <a:lstStyle/>
        <a:p>
          <a:endParaRPr lang="en-GB"/>
        </a:p>
      </dgm:t>
    </dgm:pt>
    <dgm:pt modelId="{51192173-CA5B-4C05-A8C1-B29EBC0D0CDB}">
      <dgm:prSet phldrT="[Text]"/>
      <dgm:spPr/>
      <dgm:t>
        <a:bodyPr/>
        <a:lstStyle/>
        <a:p>
          <a:r>
            <a:rPr lang="en-GB" dirty="0"/>
            <a:t>Allergic </a:t>
          </a:r>
          <a:r>
            <a:rPr lang="en-GB" dirty="0" err="1"/>
            <a:t>dysmotility</a:t>
          </a:r>
          <a:endParaRPr lang="en-GB" dirty="0"/>
        </a:p>
      </dgm:t>
    </dgm:pt>
    <dgm:pt modelId="{E22FD99B-A51E-42AC-8CC2-57A2B4441C5D}" type="parTrans" cxnId="{7136214B-0E19-42E8-B37E-ADA0693F1C1F}">
      <dgm:prSet/>
      <dgm:spPr/>
      <dgm:t>
        <a:bodyPr/>
        <a:lstStyle/>
        <a:p>
          <a:endParaRPr lang="en-GB"/>
        </a:p>
      </dgm:t>
    </dgm:pt>
    <dgm:pt modelId="{65474152-96A9-428F-B2B0-DDCB58A4461F}" type="sibTrans" cxnId="{7136214B-0E19-42E8-B37E-ADA0693F1C1F}">
      <dgm:prSet/>
      <dgm:spPr/>
      <dgm:t>
        <a:bodyPr/>
        <a:lstStyle/>
        <a:p>
          <a:endParaRPr lang="en-GB"/>
        </a:p>
      </dgm:t>
    </dgm:pt>
    <dgm:pt modelId="{7F2E6969-9F7C-4EEE-B76F-ED32576BCA98}">
      <dgm:prSet phldrT="[Text]"/>
      <dgm:spPr/>
      <dgm:t>
        <a:bodyPr/>
        <a:lstStyle/>
        <a:p>
          <a:r>
            <a:rPr lang="en-GB" dirty="0" err="1"/>
            <a:t>Enteropathy</a:t>
          </a:r>
          <a:endParaRPr lang="en-GB" dirty="0"/>
        </a:p>
      </dgm:t>
    </dgm:pt>
    <dgm:pt modelId="{70621202-0C2E-41B3-B60D-5AD41E0E895F}" type="parTrans" cxnId="{5331040C-1FA0-4ECB-AAE7-454D110C3272}">
      <dgm:prSet/>
      <dgm:spPr/>
      <dgm:t>
        <a:bodyPr/>
        <a:lstStyle/>
        <a:p>
          <a:endParaRPr lang="en-GB"/>
        </a:p>
      </dgm:t>
    </dgm:pt>
    <dgm:pt modelId="{3F3A8DD8-05B6-4C10-A0F9-831D4C891A73}" type="sibTrans" cxnId="{5331040C-1FA0-4ECB-AAE7-454D110C3272}">
      <dgm:prSet/>
      <dgm:spPr/>
      <dgm:t>
        <a:bodyPr/>
        <a:lstStyle/>
        <a:p>
          <a:endParaRPr lang="en-GB"/>
        </a:p>
      </dgm:t>
    </dgm:pt>
    <dgm:pt modelId="{8930FE05-3B82-4CE9-A6D1-87F2B2A9BB8E}" type="pres">
      <dgm:prSet presAssocID="{F54AF6E7-D775-4FE7-A793-24A3D9D7440F}" presName="Name0" presStyleCnt="0">
        <dgm:presLayoutVars>
          <dgm:dir/>
          <dgm:animLvl val="lvl"/>
          <dgm:resizeHandles/>
        </dgm:presLayoutVars>
      </dgm:prSet>
      <dgm:spPr/>
    </dgm:pt>
    <dgm:pt modelId="{7A59A9A7-1545-416F-947B-9EB665063995}" type="pres">
      <dgm:prSet presAssocID="{9FBFDA44-D22D-46C4-97FF-58806A50DF22}" presName="linNode" presStyleCnt="0"/>
      <dgm:spPr/>
    </dgm:pt>
    <dgm:pt modelId="{A9440827-C948-4704-8F66-92F39051FAC2}" type="pres">
      <dgm:prSet presAssocID="{9FBFDA44-D22D-46C4-97FF-58806A50DF22}" presName="parentShp" presStyleLbl="node1" presStyleIdx="0" presStyleCnt="2">
        <dgm:presLayoutVars>
          <dgm:bulletEnabled val="1"/>
        </dgm:presLayoutVars>
      </dgm:prSet>
      <dgm:spPr/>
    </dgm:pt>
    <dgm:pt modelId="{0FEF1F27-5D31-431D-BA4B-D18B36509465}" type="pres">
      <dgm:prSet presAssocID="{9FBFDA44-D22D-46C4-97FF-58806A50DF22}" presName="childShp" presStyleLbl="bgAccFollowNode1" presStyleIdx="0" presStyleCnt="2">
        <dgm:presLayoutVars>
          <dgm:bulletEnabled val="1"/>
        </dgm:presLayoutVars>
      </dgm:prSet>
      <dgm:spPr/>
    </dgm:pt>
    <dgm:pt modelId="{AD55E41D-C35E-4409-8AD3-671149E1FC11}" type="pres">
      <dgm:prSet presAssocID="{0F19AE7C-56C1-4DB6-9C12-7DABF2152B4D}" presName="spacing" presStyleCnt="0"/>
      <dgm:spPr/>
    </dgm:pt>
    <dgm:pt modelId="{E32632C5-C163-47EA-A92F-F9684F695B27}" type="pres">
      <dgm:prSet presAssocID="{1E1B63A3-5EC5-492E-8EF6-1F2D91C84F23}" presName="linNode" presStyleCnt="0"/>
      <dgm:spPr/>
    </dgm:pt>
    <dgm:pt modelId="{76D4B140-C488-4571-AAB9-09406252440D}" type="pres">
      <dgm:prSet presAssocID="{1E1B63A3-5EC5-492E-8EF6-1F2D91C84F23}" presName="parentShp" presStyleLbl="node1" presStyleIdx="1" presStyleCnt="2">
        <dgm:presLayoutVars>
          <dgm:bulletEnabled val="1"/>
        </dgm:presLayoutVars>
      </dgm:prSet>
      <dgm:spPr/>
    </dgm:pt>
    <dgm:pt modelId="{9B82C29C-85B4-4850-ADA3-B1CE17421E1F}" type="pres">
      <dgm:prSet presAssocID="{1E1B63A3-5EC5-492E-8EF6-1F2D91C84F23}" presName="childShp" presStyleLbl="bgAccFollowNode1" presStyleIdx="1" presStyleCnt="2">
        <dgm:presLayoutVars>
          <dgm:bulletEnabled val="1"/>
        </dgm:presLayoutVars>
      </dgm:prSet>
      <dgm:spPr/>
    </dgm:pt>
  </dgm:ptLst>
  <dgm:cxnLst>
    <dgm:cxn modelId="{DA9BFC00-AFB8-421A-A378-4594E8C3C123}" type="presOf" srcId="{F54AF6E7-D775-4FE7-A793-24A3D9D7440F}" destId="{8930FE05-3B82-4CE9-A6D1-87F2B2A9BB8E}" srcOrd="0" destOrd="0" presId="urn:microsoft.com/office/officeart/2005/8/layout/vList6"/>
    <dgm:cxn modelId="{5331040C-1FA0-4ECB-AAE7-454D110C3272}" srcId="{1E1B63A3-5EC5-492E-8EF6-1F2D91C84F23}" destId="{7F2E6969-9F7C-4EEE-B76F-ED32576BCA98}" srcOrd="5" destOrd="0" parTransId="{70621202-0C2E-41B3-B60D-5AD41E0E895F}" sibTransId="{3F3A8DD8-05B6-4C10-A0F9-831D4C891A73}"/>
    <dgm:cxn modelId="{42679015-13DD-404C-8DAC-3B38756BDBF2}" type="presOf" srcId="{51192173-CA5B-4C05-A8C1-B29EBC0D0CDB}" destId="{9B82C29C-85B4-4850-ADA3-B1CE17421E1F}" srcOrd="0" destOrd="4" presId="urn:microsoft.com/office/officeart/2005/8/layout/vList6"/>
    <dgm:cxn modelId="{17C43E1E-F5F3-4B65-AE70-0EB43DF22A38}" type="presOf" srcId="{5C168F48-529E-460F-A51D-4D5D8570B138}" destId="{9B82C29C-85B4-4850-ADA3-B1CE17421E1F}" srcOrd="0" destOrd="3" presId="urn:microsoft.com/office/officeart/2005/8/layout/vList6"/>
    <dgm:cxn modelId="{27F54326-446C-4504-8971-163E6614C620}" srcId="{1E1B63A3-5EC5-492E-8EF6-1F2D91C84F23}" destId="{5C168F48-529E-460F-A51D-4D5D8570B138}" srcOrd="3" destOrd="0" parTransId="{F7B9A234-8FC1-4CBD-A258-B4E7A300A46C}" sibTransId="{D96FE754-51A4-447F-884B-F25C76FD2D5E}"/>
    <dgm:cxn modelId="{95032B68-076D-4415-9CAA-69281BEDD075}" srcId="{1E1B63A3-5EC5-492E-8EF6-1F2D91C84F23}" destId="{27C5627E-82B8-4197-B87B-D278E92B7F8C}" srcOrd="0" destOrd="0" parTransId="{6F947580-5AD8-4485-B18A-9479617DE833}" sibTransId="{5BC4EAAA-07A6-445F-9C8E-34017B9529F9}"/>
    <dgm:cxn modelId="{7136214B-0E19-42E8-B37E-ADA0693F1C1F}" srcId="{1E1B63A3-5EC5-492E-8EF6-1F2D91C84F23}" destId="{51192173-CA5B-4C05-A8C1-B29EBC0D0CDB}" srcOrd="4" destOrd="0" parTransId="{E22FD99B-A51E-42AC-8CC2-57A2B4441C5D}" sibTransId="{65474152-96A9-428F-B2B0-DDCB58A4461F}"/>
    <dgm:cxn modelId="{63B2076D-0C2C-4406-9E1A-9190C2B1421F}" type="presOf" srcId="{2C77675A-EE01-42F0-AB4F-1B66DE6D5182}" destId="{9B82C29C-85B4-4850-ADA3-B1CE17421E1F}" srcOrd="0" destOrd="2" presId="urn:microsoft.com/office/officeart/2005/8/layout/vList6"/>
    <dgm:cxn modelId="{C202F956-F0FB-4EBC-9FAF-34820084E292}" type="presOf" srcId="{F0E0C235-FE3B-48A6-AE07-56826DD4DA66}" destId="{9B82C29C-85B4-4850-ADA3-B1CE17421E1F}" srcOrd="0" destOrd="1" presId="urn:microsoft.com/office/officeart/2005/8/layout/vList6"/>
    <dgm:cxn modelId="{4DC4537D-BFF8-4159-A63F-0A14BEA9DF47}" type="presOf" srcId="{7F2E6969-9F7C-4EEE-B76F-ED32576BCA98}" destId="{9B82C29C-85B4-4850-ADA3-B1CE17421E1F}" srcOrd="0" destOrd="5" presId="urn:microsoft.com/office/officeart/2005/8/layout/vList6"/>
    <dgm:cxn modelId="{67113992-66FC-4791-8AD6-A65A1665B373}" srcId="{F54AF6E7-D775-4FE7-A793-24A3D9D7440F}" destId="{1E1B63A3-5EC5-492E-8EF6-1F2D91C84F23}" srcOrd="1" destOrd="0" parTransId="{B00E3AA5-0036-488B-B757-B37104515EA4}" sibTransId="{1E1DDBF6-BBB4-41B9-9A8C-84593C6886AD}"/>
    <dgm:cxn modelId="{B2551097-1C66-490C-9566-74F408FF14A7}" type="presOf" srcId="{DF4D2452-9F69-420F-B5C5-A6092EF37A08}" destId="{0FEF1F27-5D31-431D-BA4B-D18B36509465}" srcOrd="0" destOrd="0" presId="urn:microsoft.com/office/officeart/2005/8/layout/vList6"/>
    <dgm:cxn modelId="{84223998-833B-4AC5-A1F9-FD5BCFBC4FE4}" type="presOf" srcId="{9FBFDA44-D22D-46C4-97FF-58806A50DF22}" destId="{A9440827-C948-4704-8F66-92F39051FAC2}" srcOrd="0" destOrd="0" presId="urn:microsoft.com/office/officeart/2005/8/layout/vList6"/>
    <dgm:cxn modelId="{2A658FA9-118A-4689-9129-31C35F40F74C}" type="presOf" srcId="{1E1B63A3-5EC5-492E-8EF6-1F2D91C84F23}" destId="{76D4B140-C488-4571-AAB9-09406252440D}" srcOrd="0" destOrd="0" presId="urn:microsoft.com/office/officeart/2005/8/layout/vList6"/>
    <dgm:cxn modelId="{6BA1F8A9-2B7C-463F-BDD1-58FD847A5F49}" srcId="{9FBFDA44-D22D-46C4-97FF-58806A50DF22}" destId="{DF4D2452-9F69-420F-B5C5-A6092EF37A08}" srcOrd="0" destOrd="0" parTransId="{5DA2F4E0-7203-4E8E-B703-67B093E78A12}" sibTransId="{1DD6CD20-6F90-42A2-8F56-113F623B53A0}"/>
    <dgm:cxn modelId="{FE46DEAD-415B-4760-8ADB-F8CFBF8BE4D2}" type="presOf" srcId="{9CDB0EFA-0068-43DA-92AE-ED9092B0F7C2}" destId="{0FEF1F27-5D31-431D-BA4B-D18B36509465}" srcOrd="0" destOrd="1" presId="urn:microsoft.com/office/officeart/2005/8/layout/vList6"/>
    <dgm:cxn modelId="{2CE4A8BA-E943-4944-9E09-A4DB73AEA820}" srcId="{1E1B63A3-5EC5-492E-8EF6-1F2D91C84F23}" destId="{2C77675A-EE01-42F0-AB4F-1B66DE6D5182}" srcOrd="2" destOrd="0" parTransId="{A279624A-A441-48BA-8741-4DBF8F043F14}" sibTransId="{2E5A8F23-3960-46FE-BA47-78687A276BD9}"/>
    <dgm:cxn modelId="{C261F2CB-CB7B-4C76-9508-4FF31C9C90E1}" srcId="{F54AF6E7-D775-4FE7-A793-24A3D9D7440F}" destId="{9FBFDA44-D22D-46C4-97FF-58806A50DF22}" srcOrd="0" destOrd="0" parTransId="{4D474523-CD32-4FC8-AF91-8B4CEBFD312F}" sibTransId="{0F19AE7C-56C1-4DB6-9C12-7DABF2152B4D}"/>
    <dgm:cxn modelId="{A416A2D0-7C8A-4B98-A011-B22BD854B9B4}" type="presOf" srcId="{27C5627E-82B8-4197-B87B-D278E92B7F8C}" destId="{9B82C29C-85B4-4850-ADA3-B1CE17421E1F}" srcOrd="0" destOrd="0" presId="urn:microsoft.com/office/officeart/2005/8/layout/vList6"/>
    <dgm:cxn modelId="{162FB3E5-497D-4A0D-A17C-CC7A506E061E}" srcId="{1E1B63A3-5EC5-492E-8EF6-1F2D91C84F23}" destId="{F0E0C235-FE3B-48A6-AE07-56826DD4DA66}" srcOrd="1" destOrd="0" parTransId="{EB3AF363-EC58-429D-A0DA-A6EB9168AD00}" sibTransId="{DF6E3C44-8EE4-41D4-992A-33C0D4F5BEB9}"/>
    <dgm:cxn modelId="{2B0205FC-152F-419D-BE00-2A9F45FB0926}" srcId="{9FBFDA44-D22D-46C4-97FF-58806A50DF22}" destId="{9CDB0EFA-0068-43DA-92AE-ED9092B0F7C2}" srcOrd="1" destOrd="0" parTransId="{E768D462-A9BB-430B-883A-0C06A187479C}" sibTransId="{9A3684F6-D99D-46BD-82FD-BEE3C4875311}"/>
    <dgm:cxn modelId="{F080DB8B-7BAE-40DC-B5D6-F1BE4D088BB6}" type="presParOf" srcId="{8930FE05-3B82-4CE9-A6D1-87F2B2A9BB8E}" destId="{7A59A9A7-1545-416F-947B-9EB665063995}" srcOrd="0" destOrd="0" presId="urn:microsoft.com/office/officeart/2005/8/layout/vList6"/>
    <dgm:cxn modelId="{98177A95-627F-4A66-B5E0-E4EE1454D29F}" type="presParOf" srcId="{7A59A9A7-1545-416F-947B-9EB665063995}" destId="{A9440827-C948-4704-8F66-92F39051FAC2}" srcOrd="0" destOrd="0" presId="urn:microsoft.com/office/officeart/2005/8/layout/vList6"/>
    <dgm:cxn modelId="{C8790FFD-F018-44A4-8D4F-8A9D5B7118D3}" type="presParOf" srcId="{7A59A9A7-1545-416F-947B-9EB665063995}" destId="{0FEF1F27-5D31-431D-BA4B-D18B36509465}" srcOrd="1" destOrd="0" presId="urn:microsoft.com/office/officeart/2005/8/layout/vList6"/>
    <dgm:cxn modelId="{E206ECE5-E587-4D34-AF08-F25DB25552CB}" type="presParOf" srcId="{8930FE05-3B82-4CE9-A6D1-87F2B2A9BB8E}" destId="{AD55E41D-C35E-4409-8AD3-671149E1FC11}" srcOrd="1" destOrd="0" presId="urn:microsoft.com/office/officeart/2005/8/layout/vList6"/>
    <dgm:cxn modelId="{FBC1EB59-88BA-4263-A4EE-0709146BE5B9}" type="presParOf" srcId="{8930FE05-3B82-4CE9-A6D1-87F2B2A9BB8E}" destId="{E32632C5-C163-47EA-A92F-F9684F695B27}" srcOrd="2" destOrd="0" presId="urn:microsoft.com/office/officeart/2005/8/layout/vList6"/>
    <dgm:cxn modelId="{38C37650-B688-4316-8AA8-DD35FBADB5AA}" type="presParOf" srcId="{E32632C5-C163-47EA-A92F-F9684F695B27}" destId="{76D4B140-C488-4571-AAB9-09406252440D}" srcOrd="0" destOrd="0" presId="urn:microsoft.com/office/officeart/2005/8/layout/vList6"/>
    <dgm:cxn modelId="{C8893D22-FD53-4D41-BC09-3DC8F6E96DBB}" type="presParOf" srcId="{E32632C5-C163-47EA-A92F-F9684F695B27}" destId="{9B82C29C-85B4-4850-ADA3-B1CE17421E1F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1B8B052-0310-4F95-8F94-1CA6474E28AE}" type="doc">
      <dgm:prSet loTypeId="urn:microsoft.com/office/officeart/2005/8/layout/hList6" loCatId="list" qsTypeId="urn:microsoft.com/office/officeart/2005/8/quickstyle/3d1" qsCatId="3D" csTypeId="urn:microsoft.com/office/officeart/2005/8/colors/accent0_2" csCatId="mainScheme" phldr="1"/>
      <dgm:spPr/>
      <dgm:t>
        <a:bodyPr/>
        <a:lstStyle/>
        <a:p>
          <a:endParaRPr lang="en-GB"/>
        </a:p>
      </dgm:t>
    </dgm:pt>
    <dgm:pt modelId="{16DCE700-9AF4-4777-8D82-05808F966F63}">
      <dgm:prSet phldrT="[Text]"/>
      <dgm:sp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0"/>
        </a:gradFill>
      </dgm:spPr>
      <dgm:t>
        <a:bodyPr/>
        <a:lstStyle/>
        <a:p>
          <a:r>
            <a:rPr lang="en-GB" dirty="0"/>
            <a:t>Cows milk formulae</a:t>
          </a:r>
        </a:p>
      </dgm:t>
    </dgm:pt>
    <dgm:pt modelId="{D71235D7-FDC3-4038-9BA2-4882FCA13D65}" type="parTrans" cxnId="{7A12107A-C0DD-4397-9523-EF13BAFA923C}">
      <dgm:prSet/>
      <dgm:spPr/>
      <dgm:t>
        <a:bodyPr/>
        <a:lstStyle/>
        <a:p>
          <a:endParaRPr lang="en-GB"/>
        </a:p>
      </dgm:t>
    </dgm:pt>
    <dgm:pt modelId="{6C15303A-3E05-405E-9863-0ED16E1BEA38}" type="sibTrans" cxnId="{7A12107A-C0DD-4397-9523-EF13BAFA923C}">
      <dgm:prSet/>
      <dgm:spPr/>
      <dgm:t>
        <a:bodyPr/>
        <a:lstStyle/>
        <a:p>
          <a:endParaRPr lang="en-GB"/>
        </a:p>
      </dgm:t>
    </dgm:pt>
    <dgm:pt modelId="{FFFC8606-EFEB-4156-AFED-9D0A850EE47B}">
      <dgm:prSet phldrT="[Text]"/>
      <dgm:sp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0"/>
        </a:gradFill>
      </dgm:spPr>
      <dgm:t>
        <a:bodyPr/>
        <a:lstStyle/>
        <a:p>
          <a:r>
            <a:rPr lang="en-GB" dirty="0"/>
            <a:t>Allergic</a:t>
          </a:r>
        </a:p>
      </dgm:t>
    </dgm:pt>
    <dgm:pt modelId="{8942301C-55AD-42E1-B106-3512A3E39D8D}" type="parTrans" cxnId="{772057B9-7359-4093-8EC8-5EC764984C5B}">
      <dgm:prSet/>
      <dgm:spPr/>
      <dgm:t>
        <a:bodyPr/>
        <a:lstStyle/>
        <a:p>
          <a:endParaRPr lang="en-GB"/>
        </a:p>
      </dgm:t>
    </dgm:pt>
    <dgm:pt modelId="{DD43EA20-6F03-4D42-BA2D-B1C2A287B40C}" type="sibTrans" cxnId="{772057B9-7359-4093-8EC8-5EC764984C5B}">
      <dgm:prSet/>
      <dgm:spPr/>
      <dgm:t>
        <a:bodyPr/>
        <a:lstStyle/>
        <a:p>
          <a:endParaRPr lang="en-GB"/>
        </a:p>
      </dgm:t>
    </dgm:pt>
    <dgm:pt modelId="{D0B36D50-8768-4CC7-8613-6E999E79A083}">
      <dgm:prSet phldrT="[Text]"/>
      <dgm:sp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0"/>
        </a:gradFill>
      </dgm:spPr>
      <dgm:t>
        <a:bodyPr/>
        <a:lstStyle/>
        <a:p>
          <a:r>
            <a:rPr lang="en-GB" dirty="0"/>
            <a:t>Cheap</a:t>
          </a:r>
        </a:p>
      </dgm:t>
    </dgm:pt>
    <dgm:pt modelId="{B4971B36-0F81-45E4-B3FC-8D8CF4F7D2B4}" type="parTrans" cxnId="{4E6B90FD-6A9F-4C3F-9089-B9AF5A19A749}">
      <dgm:prSet/>
      <dgm:spPr/>
      <dgm:t>
        <a:bodyPr/>
        <a:lstStyle/>
        <a:p>
          <a:endParaRPr lang="en-GB"/>
        </a:p>
      </dgm:t>
    </dgm:pt>
    <dgm:pt modelId="{E0D7B81C-5021-4393-BEAA-0804B0B13CCC}" type="sibTrans" cxnId="{4E6B90FD-6A9F-4C3F-9089-B9AF5A19A749}">
      <dgm:prSet/>
      <dgm:spPr/>
      <dgm:t>
        <a:bodyPr/>
        <a:lstStyle/>
        <a:p>
          <a:endParaRPr lang="en-GB"/>
        </a:p>
      </dgm:t>
    </dgm:pt>
    <dgm:pt modelId="{7D3C2EA7-9A12-4CCB-8080-2A7152E9FB14}">
      <dgm:prSet phldrT="[Text]"/>
      <dgm:spPr/>
      <dgm:t>
        <a:bodyPr/>
        <a:lstStyle/>
        <a:p>
          <a:r>
            <a:rPr lang="en-GB" dirty="0"/>
            <a:t>Partially hydrolysed</a:t>
          </a:r>
        </a:p>
      </dgm:t>
    </dgm:pt>
    <dgm:pt modelId="{4B666D5B-FF83-4419-90A2-3F154B918894}" type="parTrans" cxnId="{AB559C5A-3CD5-410A-ADE8-212603F8F6A9}">
      <dgm:prSet/>
      <dgm:spPr/>
      <dgm:t>
        <a:bodyPr/>
        <a:lstStyle/>
        <a:p>
          <a:endParaRPr lang="en-GB"/>
        </a:p>
      </dgm:t>
    </dgm:pt>
    <dgm:pt modelId="{38D5E5A0-9812-4580-8570-4C9E9BD03DFF}" type="sibTrans" cxnId="{AB559C5A-3CD5-410A-ADE8-212603F8F6A9}">
      <dgm:prSet/>
      <dgm:spPr/>
      <dgm:t>
        <a:bodyPr/>
        <a:lstStyle/>
        <a:p>
          <a:endParaRPr lang="en-GB"/>
        </a:p>
      </dgm:t>
    </dgm:pt>
    <dgm:pt modelId="{C3C70610-011E-4D46-9B2D-C2A2C9C9FFEB}">
      <dgm:prSet phldrT="[Text]"/>
      <dgm:spPr/>
      <dgm:t>
        <a:bodyPr/>
        <a:lstStyle/>
        <a:p>
          <a:r>
            <a:rPr lang="en-GB" dirty="0"/>
            <a:t>Soy not an option</a:t>
          </a:r>
        </a:p>
      </dgm:t>
    </dgm:pt>
    <dgm:pt modelId="{C31F9CAA-EDDB-4960-A95C-E3EC42A84295}" type="parTrans" cxnId="{88E53261-5DB8-4B68-A49B-BF5B8007FEAD}">
      <dgm:prSet/>
      <dgm:spPr/>
      <dgm:t>
        <a:bodyPr/>
        <a:lstStyle/>
        <a:p>
          <a:endParaRPr lang="en-GB"/>
        </a:p>
      </dgm:t>
    </dgm:pt>
    <dgm:pt modelId="{E56A1E3E-CD23-426C-B9EB-E47B0FE3B267}" type="sibTrans" cxnId="{88E53261-5DB8-4B68-A49B-BF5B8007FEAD}">
      <dgm:prSet/>
      <dgm:spPr/>
      <dgm:t>
        <a:bodyPr/>
        <a:lstStyle/>
        <a:p>
          <a:endParaRPr lang="en-GB"/>
        </a:p>
      </dgm:t>
    </dgm:pt>
    <dgm:pt modelId="{90835B06-2F1D-4F8F-AE65-774A2A6677CB}">
      <dgm:prSet phldrT="[Text]"/>
      <dgm:spPr/>
      <dgm:t>
        <a:bodyPr/>
        <a:lstStyle/>
        <a:p>
          <a:r>
            <a:rPr lang="en-GB" dirty="0"/>
            <a:t>Questionable effectiveness</a:t>
          </a:r>
        </a:p>
      </dgm:t>
    </dgm:pt>
    <dgm:pt modelId="{FB96C7DE-EF65-4F00-9125-33B578F72E98}" type="parTrans" cxnId="{6DC04754-4F54-4DF6-A234-2A7E9A6F05E6}">
      <dgm:prSet/>
      <dgm:spPr/>
      <dgm:t>
        <a:bodyPr/>
        <a:lstStyle/>
        <a:p>
          <a:endParaRPr lang="en-GB"/>
        </a:p>
      </dgm:t>
    </dgm:pt>
    <dgm:pt modelId="{2678891A-BED1-4BC1-A2C3-AAAD17B1464C}" type="sibTrans" cxnId="{6DC04754-4F54-4DF6-A234-2A7E9A6F05E6}">
      <dgm:prSet/>
      <dgm:spPr/>
      <dgm:t>
        <a:bodyPr/>
        <a:lstStyle/>
        <a:p>
          <a:endParaRPr lang="en-GB"/>
        </a:p>
      </dgm:t>
    </dgm:pt>
    <dgm:pt modelId="{F7EFD26F-6CF5-441D-A832-7391AE1783FE}">
      <dgm:prSet phldrT="[Text]"/>
      <dgm:spPr/>
      <dgm:t>
        <a:bodyPr/>
        <a:lstStyle/>
        <a:p>
          <a:r>
            <a:rPr lang="en-GB" dirty="0"/>
            <a:t>Elemental</a:t>
          </a:r>
        </a:p>
      </dgm:t>
    </dgm:pt>
    <dgm:pt modelId="{3E74B9BE-3DA2-452B-B104-E7FEF05FF431}" type="parTrans" cxnId="{E313B10D-0EF0-412C-A7BD-F55B74A8D7D3}">
      <dgm:prSet/>
      <dgm:spPr/>
      <dgm:t>
        <a:bodyPr/>
        <a:lstStyle/>
        <a:p>
          <a:endParaRPr lang="en-GB"/>
        </a:p>
      </dgm:t>
    </dgm:pt>
    <dgm:pt modelId="{BE16F97E-ECB0-4CD9-8E3C-B815F78E15FB}" type="sibTrans" cxnId="{E313B10D-0EF0-412C-A7BD-F55B74A8D7D3}">
      <dgm:prSet/>
      <dgm:spPr/>
      <dgm:t>
        <a:bodyPr/>
        <a:lstStyle/>
        <a:p>
          <a:endParaRPr lang="en-GB"/>
        </a:p>
      </dgm:t>
    </dgm:pt>
    <dgm:pt modelId="{A32BA6E9-00F6-4082-B9CA-7036AA692169}">
      <dgm:prSet phldrT="[Text]"/>
      <dgm:spPr/>
      <dgm:t>
        <a:bodyPr/>
        <a:lstStyle/>
        <a:p>
          <a:r>
            <a:rPr lang="en-GB" dirty="0"/>
            <a:t>Unpalatable</a:t>
          </a:r>
        </a:p>
      </dgm:t>
    </dgm:pt>
    <dgm:pt modelId="{49600690-1CC7-4F78-BF90-68B7C4897FC9}" type="parTrans" cxnId="{7469595A-5394-41AC-A1C4-F2450FFF8009}">
      <dgm:prSet/>
      <dgm:spPr/>
      <dgm:t>
        <a:bodyPr/>
        <a:lstStyle/>
        <a:p>
          <a:endParaRPr lang="en-GB"/>
        </a:p>
      </dgm:t>
    </dgm:pt>
    <dgm:pt modelId="{DAB14A22-9B79-4F8D-ADB5-505E452D1C43}" type="sibTrans" cxnId="{7469595A-5394-41AC-A1C4-F2450FFF8009}">
      <dgm:prSet/>
      <dgm:spPr/>
      <dgm:t>
        <a:bodyPr/>
        <a:lstStyle/>
        <a:p>
          <a:endParaRPr lang="en-GB"/>
        </a:p>
      </dgm:t>
    </dgm:pt>
    <dgm:pt modelId="{7669B1E1-8106-4D6D-8E0C-28412F258B7A}">
      <dgm:prSet phldrT="[Text]"/>
      <dgm:spPr/>
      <dgm:t>
        <a:bodyPr/>
        <a:lstStyle/>
        <a:p>
          <a:r>
            <a:rPr lang="en-GB" dirty="0"/>
            <a:t>Expensive</a:t>
          </a:r>
        </a:p>
      </dgm:t>
    </dgm:pt>
    <dgm:pt modelId="{717D6830-0869-4C96-BC7D-BA004125FA6F}" type="parTrans" cxnId="{B6F0406D-4770-4F7D-9CF7-DBC98F1D760B}">
      <dgm:prSet/>
      <dgm:spPr/>
      <dgm:t>
        <a:bodyPr/>
        <a:lstStyle/>
        <a:p>
          <a:endParaRPr lang="en-GB"/>
        </a:p>
      </dgm:t>
    </dgm:pt>
    <dgm:pt modelId="{7388C761-E80F-4992-AC76-4721C7C467E3}" type="sibTrans" cxnId="{B6F0406D-4770-4F7D-9CF7-DBC98F1D760B}">
      <dgm:prSet/>
      <dgm:spPr/>
      <dgm:t>
        <a:bodyPr/>
        <a:lstStyle/>
        <a:p>
          <a:endParaRPr lang="en-GB"/>
        </a:p>
      </dgm:t>
    </dgm:pt>
    <dgm:pt modelId="{5D77AD2D-337D-456B-8C14-42147D4176F6}">
      <dgm:prSet phldrT="[Text]"/>
      <dgm:spPr/>
      <dgm:t>
        <a:bodyPr/>
        <a:lstStyle/>
        <a:p>
          <a:r>
            <a:rPr lang="en-GB" dirty="0"/>
            <a:t>Whey </a:t>
          </a:r>
          <a:r>
            <a:rPr lang="en-GB" dirty="0" err="1"/>
            <a:t>hydrolysate</a:t>
          </a:r>
          <a:endParaRPr lang="en-GB" dirty="0"/>
        </a:p>
      </dgm:t>
    </dgm:pt>
    <dgm:pt modelId="{B765F3D9-D87F-418A-8E92-DED2C33189A2}" type="parTrans" cxnId="{B8EAE3F9-219C-4278-A71A-D53A1C67D686}">
      <dgm:prSet/>
      <dgm:spPr/>
      <dgm:t>
        <a:bodyPr/>
        <a:lstStyle/>
        <a:p>
          <a:endParaRPr lang="en-GB"/>
        </a:p>
      </dgm:t>
    </dgm:pt>
    <dgm:pt modelId="{B0B673D1-06DF-49B2-8A24-B6902DFBA29A}" type="sibTrans" cxnId="{B8EAE3F9-219C-4278-A71A-D53A1C67D686}">
      <dgm:prSet/>
      <dgm:spPr/>
      <dgm:t>
        <a:bodyPr/>
        <a:lstStyle/>
        <a:p>
          <a:endParaRPr lang="en-GB"/>
        </a:p>
      </dgm:t>
    </dgm:pt>
    <dgm:pt modelId="{371B1908-4111-4280-84FC-80820E09BCEB}">
      <dgm:prSet phldrT="[Text]"/>
      <dgm:spPr/>
      <dgm:t>
        <a:bodyPr/>
        <a:lstStyle/>
        <a:p>
          <a:r>
            <a:rPr lang="en-GB" dirty="0" err="1"/>
            <a:t>Caesin</a:t>
          </a:r>
          <a:r>
            <a:rPr lang="en-GB" dirty="0"/>
            <a:t> </a:t>
          </a:r>
          <a:r>
            <a:rPr lang="en-GB" dirty="0" err="1"/>
            <a:t>hydrolysate</a:t>
          </a:r>
          <a:endParaRPr lang="en-GB" dirty="0"/>
        </a:p>
      </dgm:t>
    </dgm:pt>
    <dgm:pt modelId="{502325D6-D888-473E-A687-7D622B56B219}" type="parTrans" cxnId="{25BB4C15-4D08-4CAA-948E-2F7A0AC9307B}">
      <dgm:prSet/>
      <dgm:spPr/>
      <dgm:t>
        <a:bodyPr/>
        <a:lstStyle/>
        <a:p>
          <a:endParaRPr lang="en-GB"/>
        </a:p>
      </dgm:t>
    </dgm:pt>
    <dgm:pt modelId="{C2797835-9359-4F65-8297-9E5B8EEE589A}" type="sibTrans" cxnId="{25BB4C15-4D08-4CAA-948E-2F7A0AC9307B}">
      <dgm:prSet/>
      <dgm:spPr/>
      <dgm:t>
        <a:bodyPr/>
        <a:lstStyle/>
        <a:p>
          <a:endParaRPr lang="en-GB"/>
        </a:p>
      </dgm:t>
    </dgm:pt>
    <dgm:pt modelId="{9336736D-11DD-4A4F-8980-5AAB014464F0}">
      <dgm:prSet phldrT="[Text]"/>
      <dgm:spPr/>
      <dgm:t>
        <a:bodyPr/>
        <a:lstStyle/>
        <a:p>
          <a:r>
            <a:rPr lang="en-GB" dirty="0"/>
            <a:t>Palatable but allergic</a:t>
          </a:r>
        </a:p>
      </dgm:t>
    </dgm:pt>
    <dgm:pt modelId="{F4E00ACB-97E2-4D70-B702-3DD4F274F42B}" type="parTrans" cxnId="{EEAC0191-2B83-4E11-A016-403DB8242203}">
      <dgm:prSet/>
      <dgm:spPr/>
      <dgm:t>
        <a:bodyPr/>
        <a:lstStyle/>
        <a:p>
          <a:endParaRPr lang="en-GB"/>
        </a:p>
      </dgm:t>
    </dgm:pt>
    <dgm:pt modelId="{2B1260FB-5AF4-4E99-84D7-2E7F7892287E}" type="sibTrans" cxnId="{EEAC0191-2B83-4E11-A016-403DB8242203}">
      <dgm:prSet/>
      <dgm:spPr/>
      <dgm:t>
        <a:bodyPr/>
        <a:lstStyle/>
        <a:p>
          <a:endParaRPr lang="en-GB"/>
        </a:p>
      </dgm:t>
    </dgm:pt>
    <dgm:pt modelId="{9CA6AEDB-D2CB-4DB2-A839-219B38FF7137}">
      <dgm:prSet phldrT="[Text]"/>
      <dgm:spPr/>
      <dgm:t>
        <a:bodyPr/>
        <a:lstStyle/>
        <a:p>
          <a:r>
            <a:rPr lang="en-GB" dirty="0"/>
            <a:t>First line for food allergy</a:t>
          </a:r>
        </a:p>
      </dgm:t>
    </dgm:pt>
    <dgm:pt modelId="{B51E2AEB-E1BF-449D-8319-661EED24B3A9}" type="parTrans" cxnId="{884868AE-4B58-449C-B9A4-C9881EC8B600}">
      <dgm:prSet/>
      <dgm:spPr/>
      <dgm:t>
        <a:bodyPr/>
        <a:lstStyle/>
        <a:p>
          <a:endParaRPr lang="en-GB"/>
        </a:p>
      </dgm:t>
    </dgm:pt>
    <dgm:pt modelId="{F7EBC12E-5560-4962-8C88-BFC8F0F0742C}" type="sibTrans" cxnId="{884868AE-4B58-449C-B9A4-C9881EC8B600}">
      <dgm:prSet/>
      <dgm:spPr/>
      <dgm:t>
        <a:bodyPr/>
        <a:lstStyle/>
        <a:p>
          <a:endParaRPr lang="en-GB"/>
        </a:p>
      </dgm:t>
    </dgm:pt>
    <dgm:pt modelId="{70FA252C-E102-44F4-B8B6-89C4DE9BC898}">
      <dgm:prSet phldrT="[Text]"/>
      <dgm:spPr/>
      <dgm:t>
        <a:bodyPr/>
        <a:lstStyle/>
        <a:p>
          <a:r>
            <a:rPr lang="en-GB" dirty="0"/>
            <a:t>First line if breast feeding</a:t>
          </a:r>
        </a:p>
      </dgm:t>
    </dgm:pt>
    <dgm:pt modelId="{B7809D01-7DAA-4CAD-8990-38F6F45ACB63}" type="parTrans" cxnId="{D91136C1-82B5-42A7-9F57-32E9D5C25C2E}">
      <dgm:prSet/>
      <dgm:spPr/>
      <dgm:t>
        <a:bodyPr/>
        <a:lstStyle/>
        <a:p>
          <a:endParaRPr lang="en-GB"/>
        </a:p>
      </dgm:t>
    </dgm:pt>
    <dgm:pt modelId="{FC4265C4-8166-4AC4-B7AC-11F3C3CB4EF5}" type="sibTrans" cxnId="{D91136C1-82B5-42A7-9F57-32E9D5C25C2E}">
      <dgm:prSet/>
      <dgm:spPr/>
      <dgm:t>
        <a:bodyPr/>
        <a:lstStyle/>
        <a:p>
          <a:endParaRPr lang="en-GB"/>
        </a:p>
      </dgm:t>
    </dgm:pt>
    <dgm:pt modelId="{207B1AEC-D696-4257-99C8-6D159C1DE6E4}">
      <dgm:prSet phldrT="[Text]"/>
      <dgm:sp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0"/>
        </a:gradFill>
      </dgm:spPr>
      <dgm:t>
        <a:bodyPr/>
        <a:lstStyle/>
        <a:p>
          <a:r>
            <a:rPr lang="en-GB" dirty="0"/>
            <a:t>tastes nice</a:t>
          </a:r>
        </a:p>
      </dgm:t>
    </dgm:pt>
    <dgm:pt modelId="{07C04D4E-E298-469A-8D83-EBD3B90F1473}" type="parTrans" cxnId="{0F746F66-5F7B-47E9-8090-03D658F24F21}">
      <dgm:prSet/>
      <dgm:spPr/>
      <dgm:t>
        <a:bodyPr/>
        <a:lstStyle/>
        <a:p>
          <a:endParaRPr lang="en-GB"/>
        </a:p>
      </dgm:t>
    </dgm:pt>
    <dgm:pt modelId="{6B137D3E-C384-4C8A-A6FC-784A1DEBF48B}" type="sibTrans" cxnId="{0F746F66-5F7B-47E9-8090-03D658F24F21}">
      <dgm:prSet/>
      <dgm:spPr/>
      <dgm:t>
        <a:bodyPr/>
        <a:lstStyle/>
        <a:p>
          <a:endParaRPr lang="en-GB"/>
        </a:p>
      </dgm:t>
    </dgm:pt>
    <dgm:pt modelId="{4BC0BFF8-FE90-4B93-A7AD-C85DE30158B2}">
      <dgm:prSet phldrT="[Text]"/>
      <dgm:spPr/>
      <dgm:t>
        <a:bodyPr/>
        <a:lstStyle/>
        <a:p>
          <a:r>
            <a:rPr lang="en-GB" dirty="0"/>
            <a:t>e.g. </a:t>
          </a:r>
          <a:r>
            <a:rPr lang="en-GB" dirty="0" err="1"/>
            <a:t>Pepti</a:t>
          </a:r>
          <a:endParaRPr lang="en-GB" dirty="0"/>
        </a:p>
      </dgm:t>
    </dgm:pt>
    <dgm:pt modelId="{3DB2B754-3927-4924-B2D8-B08474A199E8}" type="parTrans" cxnId="{E799ED15-362A-48B4-B53A-2F008C05BAA1}">
      <dgm:prSet/>
      <dgm:spPr/>
      <dgm:t>
        <a:bodyPr/>
        <a:lstStyle/>
        <a:p>
          <a:endParaRPr lang="en-GB"/>
        </a:p>
      </dgm:t>
    </dgm:pt>
    <dgm:pt modelId="{B93AB14A-C464-47BE-8399-9157BA6FB657}" type="sibTrans" cxnId="{E799ED15-362A-48B4-B53A-2F008C05BAA1}">
      <dgm:prSet/>
      <dgm:spPr/>
      <dgm:t>
        <a:bodyPr/>
        <a:lstStyle/>
        <a:p>
          <a:endParaRPr lang="en-GB"/>
        </a:p>
      </dgm:t>
    </dgm:pt>
    <dgm:pt modelId="{F1A02E13-1129-430A-B61E-F019B8E25435}">
      <dgm:prSet phldrT="[Text]"/>
      <dgm:spPr/>
      <dgm:t>
        <a:bodyPr/>
        <a:lstStyle/>
        <a:p>
          <a:endParaRPr lang="en-GB" dirty="0"/>
        </a:p>
      </dgm:t>
    </dgm:pt>
    <dgm:pt modelId="{31AF31CD-06B5-41B0-9D38-7AB40C9E3D7A}" type="parTrans" cxnId="{EFFB16DF-3D51-4A1D-8A30-1C4CAA8ADCEB}">
      <dgm:prSet/>
      <dgm:spPr/>
      <dgm:t>
        <a:bodyPr/>
        <a:lstStyle/>
        <a:p>
          <a:endParaRPr lang="en-GB"/>
        </a:p>
      </dgm:t>
    </dgm:pt>
    <dgm:pt modelId="{916011D6-96E6-4FE3-B42D-D228C70CAF7E}" type="sibTrans" cxnId="{EFFB16DF-3D51-4A1D-8A30-1C4CAA8ADCEB}">
      <dgm:prSet/>
      <dgm:spPr/>
      <dgm:t>
        <a:bodyPr/>
        <a:lstStyle/>
        <a:p>
          <a:endParaRPr lang="en-GB"/>
        </a:p>
      </dgm:t>
    </dgm:pt>
    <dgm:pt modelId="{05BBEFFC-0045-419A-8AF3-18B00846B2D5}">
      <dgm:prSet phldrT="[Text]"/>
      <dgm:spPr/>
      <dgm:t>
        <a:bodyPr/>
        <a:lstStyle/>
        <a:p>
          <a:r>
            <a:rPr lang="en-GB" dirty="0"/>
            <a:t>e.g. </a:t>
          </a:r>
          <a:r>
            <a:rPr lang="en-GB" dirty="0" err="1"/>
            <a:t>nutramigen</a:t>
          </a:r>
          <a:endParaRPr lang="en-GB" dirty="0"/>
        </a:p>
      </dgm:t>
    </dgm:pt>
    <dgm:pt modelId="{0AB98B0B-F070-4151-B189-056FCC33D462}" type="parTrans" cxnId="{6A9425A4-5EE0-4F91-9AEC-63CB9E11D3FD}">
      <dgm:prSet/>
      <dgm:spPr/>
      <dgm:t>
        <a:bodyPr/>
        <a:lstStyle/>
        <a:p>
          <a:endParaRPr lang="en-GB"/>
        </a:p>
      </dgm:t>
    </dgm:pt>
    <dgm:pt modelId="{22726A82-EC32-48A0-B7F7-EDF55A15A69F}" type="sibTrans" cxnId="{6A9425A4-5EE0-4F91-9AEC-63CB9E11D3FD}">
      <dgm:prSet/>
      <dgm:spPr/>
      <dgm:t>
        <a:bodyPr/>
        <a:lstStyle/>
        <a:p>
          <a:endParaRPr lang="en-GB"/>
        </a:p>
      </dgm:t>
    </dgm:pt>
    <dgm:pt modelId="{7D8C4411-6648-473B-A247-EB36110D3847}">
      <dgm:prSet phldrT="[Text]"/>
      <dgm:spPr/>
      <dgm:t>
        <a:bodyPr/>
        <a:lstStyle/>
        <a:p>
          <a:r>
            <a:rPr lang="en-GB" dirty="0" err="1"/>
            <a:t>e.g.neocate</a:t>
          </a:r>
          <a:endParaRPr lang="en-GB" dirty="0"/>
        </a:p>
      </dgm:t>
    </dgm:pt>
    <dgm:pt modelId="{4EC9A1C8-1106-498F-9444-6A558F64D63D}" type="parTrans" cxnId="{9C22E484-E2DC-4363-9B0F-A0B3822EFCDE}">
      <dgm:prSet/>
      <dgm:spPr/>
      <dgm:t>
        <a:bodyPr/>
        <a:lstStyle/>
        <a:p>
          <a:endParaRPr lang="en-GB"/>
        </a:p>
      </dgm:t>
    </dgm:pt>
    <dgm:pt modelId="{839B2A88-EDE5-4DDA-A842-0D081FE07A69}" type="sibTrans" cxnId="{9C22E484-E2DC-4363-9B0F-A0B3822EFCDE}">
      <dgm:prSet/>
      <dgm:spPr/>
      <dgm:t>
        <a:bodyPr/>
        <a:lstStyle/>
        <a:p>
          <a:endParaRPr lang="en-GB"/>
        </a:p>
      </dgm:t>
    </dgm:pt>
    <dgm:pt modelId="{89092E10-211B-461D-B646-A7D7B871FDF0}">
      <dgm:prSet phldrT="[Text]"/>
      <dgm:spPr/>
      <dgm:t>
        <a:bodyPr/>
        <a:lstStyle/>
        <a:p>
          <a:r>
            <a:rPr lang="en-GB" dirty="0" err="1"/>
            <a:t>Nutramigen</a:t>
          </a:r>
          <a:r>
            <a:rPr lang="en-GB" dirty="0"/>
            <a:t> </a:t>
          </a:r>
          <a:r>
            <a:rPr lang="en-GB" dirty="0" err="1"/>
            <a:t>Puramino</a:t>
          </a:r>
          <a:endParaRPr lang="en-GB" dirty="0"/>
        </a:p>
      </dgm:t>
    </dgm:pt>
    <dgm:pt modelId="{CFBBE79B-062D-471A-A67D-D50AE3E47193}" type="parTrans" cxnId="{4522232E-E531-44C0-82D9-01BE3A162299}">
      <dgm:prSet/>
      <dgm:spPr/>
      <dgm:t>
        <a:bodyPr/>
        <a:lstStyle/>
        <a:p>
          <a:endParaRPr lang="en-GB"/>
        </a:p>
      </dgm:t>
    </dgm:pt>
    <dgm:pt modelId="{7FF5B272-7490-4CF4-842F-E9CB8F127439}" type="sibTrans" cxnId="{4522232E-E531-44C0-82D9-01BE3A162299}">
      <dgm:prSet/>
      <dgm:spPr/>
      <dgm:t>
        <a:bodyPr/>
        <a:lstStyle/>
        <a:p>
          <a:endParaRPr lang="en-GB"/>
        </a:p>
      </dgm:t>
    </dgm:pt>
    <dgm:pt modelId="{6D412952-E26D-41D6-A18C-1DD36DF82E49}">
      <dgm:prSet phldrT="[Text]"/>
      <dgm:spPr/>
      <dgm:t>
        <a:bodyPr/>
        <a:lstStyle/>
        <a:p>
          <a:endParaRPr lang="en-GB" dirty="0"/>
        </a:p>
      </dgm:t>
    </dgm:pt>
    <dgm:pt modelId="{984A7012-4A57-497A-A573-3E2DB51FD511}" type="parTrans" cxnId="{446D67F2-1D04-4F0F-AC1B-C59FA9B12C8E}">
      <dgm:prSet/>
      <dgm:spPr/>
    </dgm:pt>
    <dgm:pt modelId="{C08E3FCF-F484-40B3-865B-F8EE20A4E7C7}" type="sibTrans" cxnId="{446D67F2-1D04-4F0F-AC1B-C59FA9B12C8E}">
      <dgm:prSet/>
      <dgm:spPr/>
    </dgm:pt>
    <dgm:pt modelId="{AA64A287-A6E2-45AA-B1FE-13275D79B155}">
      <dgm:prSet phldrT="[Text]"/>
      <dgm:spPr/>
      <dgm:t>
        <a:bodyPr/>
        <a:lstStyle/>
        <a:p>
          <a:r>
            <a:rPr lang="en-GB" dirty="0" err="1"/>
            <a:t>Similac</a:t>
          </a:r>
          <a:r>
            <a:rPr lang="en-GB" dirty="0"/>
            <a:t> </a:t>
          </a:r>
          <a:r>
            <a:rPr lang="en-GB" dirty="0" err="1"/>
            <a:t>alimentum</a:t>
          </a:r>
          <a:endParaRPr lang="en-GB" dirty="0"/>
        </a:p>
      </dgm:t>
    </dgm:pt>
    <dgm:pt modelId="{D899A61C-FBFE-4F62-B936-6715A1981692}" type="parTrans" cxnId="{D835E10A-B032-49A8-B8EF-BAB32691B6F2}">
      <dgm:prSet/>
      <dgm:spPr/>
    </dgm:pt>
    <dgm:pt modelId="{1E861573-2132-4C74-93EB-D96EC1009FAE}" type="sibTrans" cxnId="{D835E10A-B032-49A8-B8EF-BAB32691B6F2}">
      <dgm:prSet/>
      <dgm:spPr/>
    </dgm:pt>
    <dgm:pt modelId="{9C6299B2-8182-4ED7-AE24-8B1A8FD8900D}">
      <dgm:prSet phldrT="[Text]"/>
      <dgm:spPr/>
      <dgm:t>
        <a:bodyPr/>
        <a:lstStyle/>
        <a:p>
          <a:r>
            <a:rPr lang="en-GB" dirty="0"/>
            <a:t>NAN HA</a:t>
          </a:r>
        </a:p>
      </dgm:t>
    </dgm:pt>
    <dgm:pt modelId="{4256AB46-2691-4426-A907-3B7674D82AC7}" type="parTrans" cxnId="{5C1E7F27-518E-467A-8483-CAC7338C5C2D}">
      <dgm:prSet/>
      <dgm:spPr/>
    </dgm:pt>
    <dgm:pt modelId="{C1AD4F0A-150F-460A-8905-381F3140E792}" type="sibTrans" cxnId="{5C1E7F27-518E-467A-8483-CAC7338C5C2D}">
      <dgm:prSet/>
      <dgm:spPr/>
    </dgm:pt>
    <dgm:pt modelId="{0BF3F492-CCE3-4857-BC05-98B0D4A0766C}">
      <dgm:prSet phldrT="[Text]"/>
      <dgm:spPr/>
      <dgm:t>
        <a:bodyPr/>
        <a:lstStyle/>
        <a:p>
          <a:r>
            <a:rPr lang="en-GB" dirty="0"/>
            <a:t>Nestle</a:t>
          </a:r>
        </a:p>
      </dgm:t>
    </dgm:pt>
    <dgm:pt modelId="{742B2F61-A3D6-4058-BA4E-36F5B276F029}" type="parTrans" cxnId="{DE6458AF-848A-4F5A-9763-6A2D08F5F242}">
      <dgm:prSet/>
      <dgm:spPr/>
    </dgm:pt>
    <dgm:pt modelId="{DAB2B9C2-6881-42E1-A631-3563865EF372}" type="sibTrans" cxnId="{DE6458AF-848A-4F5A-9763-6A2D08F5F242}">
      <dgm:prSet/>
      <dgm:spPr/>
    </dgm:pt>
    <dgm:pt modelId="{EC7C00AC-A1BF-42A3-84A4-4BB2BE771F03}">
      <dgm:prSet phldrT="[Text]"/>
      <dgm:spPr/>
      <dgm:t>
        <a:bodyPr/>
        <a:lstStyle/>
        <a:p>
          <a:r>
            <a:rPr lang="en-GB" dirty="0" err="1"/>
            <a:t>Alfaamino</a:t>
          </a:r>
          <a:endParaRPr lang="en-GB" dirty="0"/>
        </a:p>
      </dgm:t>
    </dgm:pt>
    <dgm:pt modelId="{E8247A5A-B106-43CE-8936-4F16DB46050C}" type="parTrans" cxnId="{9BBE0481-6A4F-48D0-8907-E42F34144781}">
      <dgm:prSet/>
      <dgm:spPr/>
    </dgm:pt>
    <dgm:pt modelId="{78B1C1E7-BDA8-45A0-BFF5-3C62D3E80314}" type="sibTrans" cxnId="{9BBE0481-6A4F-48D0-8907-E42F34144781}">
      <dgm:prSet/>
      <dgm:spPr/>
    </dgm:pt>
    <dgm:pt modelId="{C8E64280-14B2-4CCC-9EB0-37E85D586975}">
      <dgm:prSet phldrT="[Text]"/>
      <dgm:spPr/>
      <dgm:t>
        <a:bodyPr/>
        <a:lstStyle/>
        <a:p>
          <a:r>
            <a:rPr lang="en-GB" dirty="0"/>
            <a:t>Nestle </a:t>
          </a:r>
          <a:r>
            <a:rPr lang="en-GB" dirty="0" err="1"/>
            <a:t>alfare</a:t>
          </a:r>
          <a:endParaRPr lang="en-GB" dirty="0"/>
        </a:p>
      </dgm:t>
    </dgm:pt>
    <dgm:pt modelId="{78C7D1B3-14FA-4C7B-B77A-FBBD5C990A3D}" type="parTrans" cxnId="{4A2DDCB1-A817-4909-92AB-493965E0AB24}">
      <dgm:prSet/>
      <dgm:spPr/>
    </dgm:pt>
    <dgm:pt modelId="{CEF56763-4534-4CCD-AC58-7369B16CA5D9}" type="sibTrans" cxnId="{4A2DDCB1-A817-4909-92AB-493965E0AB24}">
      <dgm:prSet/>
      <dgm:spPr/>
    </dgm:pt>
    <dgm:pt modelId="{9414AA0B-6C3E-4669-B1DC-425AC45F0DD5}" type="pres">
      <dgm:prSet presAssocID="{71B8B052-0310-4F95-8F94-1CA6474E28AE}" presName="Name0" presStyleCnt="0">
        <dgm:presLayoutVars>
          <dgm:dir/>
          <dgm:resizeHandles val="exact"/>
        </dgm:presLayoutVars>
      </dgm:prSet>
      <dgm:spPr/>
    </dgm:pt>
    <dgm:pt modelId="{88C41693-E4A8-4924-85D6-AC2466023145}" type="pres">
      <dgm:prSet presAssocID="{16DCE700-9AF4-4777-8D82-05808F966F63}" presName="node" presStyleLbl="node1" presStyleIdx="0" presStyleCnt="5">
        <dgm:presLayoutVars>
          <dgm:bulletEnabled val="1"/>
        </dgm:presLayoutVars>
      </dgm:prSet>
      <dgm:spPr/>
    </dgm:pt>
    <dgm:pt modelId="{390E8A0C-650B-4EE9-B57C-D5EC5E626D5F}" type="pres">
      <dgm:prSet presAssocID="{6C15303A-3E05-405E-9863-0ED16E1BEA38}" presName="sibTrans" presStyleCnt="0"/>
      <dgm:spPr/>
    </dgm:pt>
    <dgm:pt modelId="{D065A972-40C5-42B7-B783-20FD32BCFF4D}" type="pres">
      <dgm:prSet presAssocID="{7D3C2EA7-9A12-4CCB-8080-2A7152E9FB14}" presName="node" presStyleLbl="node1" presStyleIdx="1" presStyleCnt="5">
        <dgm:presLayoutVars>
          <dgm:bulletEnabled val="1"/>
        </dgm:presLayoutVars>
      </dgm:prSet>
      <dgm:spPr/>
    </dgm:pt>
    <dgm:pt modelId="{B7898F59-6984-407E-93E7-2EE12B0EE417}" type="pres">
      <dgm:prSet presAssocID="{38D5E5A0-9812-4580-8570-4C9E9BD03DFF}" presName="sibTrans" presStyleCnt="0"/>
      <dgm:spPr/>
    </dgm:pt>
    <dgm:pt modelId="{8DEC3FCE-BB32-4A41-8ADD-A1ABCBA1DD6B}" type="pres">
      <dgm:prSet presAssocID="{5D77AD2D-337D-456B-8C14-42147D4176F6}" presName="node" presStyleLbl="node1" presStyleIdx="2" presStyleCnt="5" custLinFactNeighborX="-51818">
        <dgm:presLayoutVars>
          <dgm:bulletEnabled val="1"/>
        </dgm:presLayoutVars>
      </dgm:prSet>
      <dgm:spPr/>
    </dgm:pt>
    <dgm:pt modelId="{A71FC8F2-489A-403F-A5F9-393ADB2F0E8D}" type="pres">
      <dgm:prSet presAssocID="{B0B673D1-06DF-49B2-8A24-B6902DFBA29A}" presName="sibTrans" presStyleCnt="0"/>
      <dgm:spPr/>
    </dgm:pt>
    <dgm:pt modelId="{C84EF401-A69C-4810-92F8-C83816F7E5F2}" type="pres">
      <dgm:prSet presAssocID="{371B1908-4111-4280-84FC-80820E09BCEB}" presName="node" presStyleLbl="node1" presStyleIdx="3" presStyleCnt="5">
        <dgm:presLayoutVars>
          <dgm:bulletEnabled val="1"/>
        </dgm:presLayoutVars>
      </dgm:prSet>
      <dgm:spPr/>
    </dgm:pt>
    <dgm:pt modelId="{C7976603-2BC9-421F-85CA-756F79494DB5}" type="pres">
      <dgm:prSet presAssocID="{C2797835-9359-4F65-8297-9E5B8EEE589A}" presName="sibTrans" presStyleCnt="0"/>
      <dgm:spPr/>
    </dgm:pt>
    <dgm:pt modelId="{30B3F399-1605-47C1-A891-B29726277B09}" type="pres">
      <dgm:prSet presAssocID="{F7EFD26F-6CF5-441D-A832-7391AE1783FE}" presName="node" presStyleLbl="node1" presStyleIdx="4" presStyleCnt="5">
        <dgm:presLayoutVars>
          <dgm:bulletEnabled val="1"/>
        </dgm:presLayoutVars>
      </dgm:prSet>
      <dgm:spPr/>
    </dgm:pt>
  </dgm:ptLst>
  <dgm:cxnLst>
    <dgm:cxn modelId="{F4564003-BCC7-4FF8-9177-6197B4551010}" type="presOf" srcId="{FFFC8606-EFEB-4156-AFED-9D0A850EE47B}" destId="{88C41693-E4A8-4924-85D6-AC2466023145}" srcOrd="0" destOrd="1" presId="urn:microsoft.com/office/officeart/2005/8/layout/hList6"/>
    <dgm:cxn modelId="{D835E10A-B032-49A8-B8EF-BAB32691B6F2}" srcId="{371B1908-4111-4280-84FC-80820E09BCEB}" destId="{AA64A287-A6E2-45AA-B1FE-13275D79B155}" srcOrd="2" destOrd="0" parTransId="{D899A61C-FBFE-4F62-B936-6715A1981692}" sibTransId="{1E861573-2132-4C74-93EB-D96EC1009FAE}"/>
    <dgm:cxn modelId="{E313B10D-0EF0-412C-A7BD-F55B74A8D7D3}" srcId="{71B8B052-0310-4F95-8F94-1CA6474E28AE}" destId="{F7EFD26F-6CF5-441D-A832-7391AE1783FE}" srcOrd="4" destOrd="0" parTransId="{3E74B9BE-3DA2-452B-B104-E7FEF05FF431}" sibTransId="{BE16F97E-ECB0-4CD9-8E3C-B815F78E15FB}"/>
    <dgm:cxn modelId="{29104113-F9A8-4909-B5D5-5C638ACE3F1D}" type="presOf" srcId="{89092E10-211B-461D-B646-A7D7B871FDF0}" destId="{30B3F399-1605-47C1-A891-B29726277B09}" srcOrd="0" destOrd="5" presId="urn:microsoft.com/office/officeart/2005/8/layout/hList6"/>
    <dgm:cxn modelId="{25BB4C15-4D08-4CAA-948E-2F7A0AC9307B}" srcId="{71B8B052-0310-4F95-8F94-1CA6474E28AE}" destId="{371B1908-4111-4280-84FC-80820E09BCEB}" srcOrd="3" destOrd="0" parTransId="{502325D6-D888-473E-A687-7D622B56B219}" sibTransId="{C2797835-9359-4F65-8297-9E5B8EEE589A}"/>
    <dgm:cxn modelId="{E799ED15-362A-48B4-B53A-2F008C05BAA1}" srcId="{5D77AD2D-337D-456B-8C14-42147D4176F6}" destId="{4BC0BFF8-FE90-4B93-A7AD-C85DE30158B2}" srcOrd="1" destOrd="0" parTransId="{3DB2B754-3927-4924-B2D8-B08474A199E8}" sibTransId="{B93AB14A-C464-47BE-8399-9157BA6FB657}"/>
    <dgm:cxn modelId="{B5CF6D18-BC38-4A6D-9688-F3799CB899C9}" type="presOf" srcId="{C3C70610-011E-4D46-9B2D-C2A2C9C9FFEB}" destId="{D065A972-40C5-42B7-B783-20FD32BCFF4D}" srcOrd="0" destOrd="1" presId="urn:microsoft.com/office/officeart/2005/8/layout/hList6"/>
    <dgm:cxn modelId="{EA3BC123-E03B-4E28-92C5-D50CEF4E049E}" type="presOf" srcId="{AA64A287-A6E2-45AA-B1FE-13275D79B155}" destId="{C84EF401-A69C-4810-92F8-C83816F7E5F2}" srcOrd="0" destOrd="3" presId="urn:microsoft.com/office/officeart/2005/8/layout/hList6"/>
    <dgm:cxn modelId="{5C1E7F27-518E-467A-8483-CAC7338C5C2D}" srcId="{7D3C2EA7-9A12-4CCB-8080-2A7152E9FB14}" destId="{9C6299B2-8182-4ED7-AE24-8B1A8FD8900D}" srcOrd="2" destOrd="0" parTransId="{4256AB46-2691-4426-A907-3B7674D82AC7}" sibTransId="{C1AD4F0A-150F-460A-8905-381F3140E792}"/>
    <dgm:cxn modelId="{4522232E-E531-44C0-82D9-01BE3A162299}" srcId="{70FA252C-E102-44F4-B8B6-89C4DE9BC898}" destId="{89092E10-211B-461D-B646-A7D7B871FDF0}" srcOrd="1" destOrd="0" parTransId="{CFBBE79B-062D-471A-A67D-D50AE3E47193}" sibTransId="{7FF5B272-7490-4CF4-842F-E9CB8F127439}"/>
    <dgm:cxn modelId="{08533E30-BB11-4445-9EA6-6A04ABC38639}" type="presOf" srcId="{F1A02E13-1129-430A-B61E-F019B8E25435}" destId="{8DEC3FCE-BB32-4A41-8ADD-A1ABCBA1DD6B}" srcOrd="0" destOrd="5" presId="urn:microsoft.com/office/officeart/2005/8/layout/hList6"/>
    <dgm:cxn modelId="{76E98035-9AF8-40F8-9564-1E965D07581E}" type="presOf" srcId="{05BBEFFC-0045-419A-8AF3-18B00846B2D5}" destId="{C84EF401-A69C-4810-92F8-C83816F7E5F2}" srcOrd="0" destOrd="2" presId="urn:microsoft.com/office/officeart/2005/8/layout/hList6"/>
    <dgm:cxn modelId="{FB8D275C-438E-4259-9C28-2B0F8321EB62}" type="presOf" srcId="{A32BA6E9-00F6-4082-B9CA-7036AA692169}" destId="{30B3F399-1605-47C1-A891-B29726277B09}" srcOrd="0" destOrd="1" presId="urn:microsoft.com/office/officeart/2005/8/layout/hList6"/>
    <dgm:cxn modelId="{88E53261-5DB8-4B68-A49B-BF5B8007FEAD}" srcId="{7D3C2EA7-9A12-4CCB-8080-2A7152E9FB14}" destId="{C3C70610-011E-4D46-9B2D-C2A2C9C9FFEB}" srcOrd="0" destOrd="0" parTransId="{C31F9CAA-EDDB-4960-A95C-E3EC42A84295}" sibTransId="{E56A1E3E-CD23-426C-B9EB-E47B0FE3B267}"/>
    <dgm:cxn modelId="{76220A46-73D2-4BE9-9AE4-C281814F3067}" type="presOf" srcId="{71B8B052-0310-4F95-8F94-1CA6474E28AE}" destId="{9414AA0B-6C3E-4669-B1DC-425AC45F0DD5}" srcOrd="0" destOrd="0" presId="urn:microsoft.com/office/officeart/2005/8/layout/hList6"/>
    <dgm:cxn modelId="{0F746F66-5F7B-47E9-8090-03D658F24F21}" srcId="{16DCE700-9AF4-4777-8D82-05808F966F63}" destId="{207B1AEC-D696-4257-99C8-6D159C1DE6E4}" srcOrd="2" destOrd="0" parTransId="{07C04D4E-E298-469A-8D83-EBD3B90F1473}" sibTransId="{6B137D3E-C384-4C8A-A6FC-784A1DEBF48B}"/>
    <dgm:cxn modelId="{15E11D67-7C99-4E84-B4D0-57FE1A07BF8B}" type="presOf" srcId="{4BC0BFF8-FE90-4B93-A7AD-C85DE30158B2}" destId="{8DEC3FCE-BB32-4A41-8ADD-A1ABCBA1DD6B}" srcOrd="0" destOrd="2" presId="urn:microsoft.com/office/officeart/2005/8/layout/hList6"/>
    <dgm:cxn modelId="{1C888E69-EFF2-4670-B382-FB1B7666E691}" type="presOf" srcId="{5D77AD2D-337D-456B-8C14-42147D4176F6}" destId="{8DEC3FCE-BB32-4A41-8ADD-A1ABCBA1DD6B}" srcOrd="0" destOrd="0" presId="urn:microsoft.com/office/officeart/2005/8/layout/hList6"/>
    <dgm:cxn modelId="{B6F0406D-4770-4F7D-9CF7-DBC98F1D760B}" srcId="{F7EFD26F-6CF5-441D-A832-7391AE1783FE}" destId="{7669B1E1-8106-4D6D-8E0C-28412F258B7A}" srcOrd="1" destOrd="0" parTransId="{717D6830-0869-4C96-BC7D-BA004125FA6F}" sibTransId="{7388C761-E80F-4992-AC76-4721C7C467E3}"/>
    <dgm:cxn modelId="{C6F1D970-30C8-42CE-A19C-06A32CF0908C}" type="presOf" srcId="{C8E64280-14B2-4CCC-9EB0-37E85D586975}" destId="{8DEC3FCE-BB32-4A41-8ADD-A1ABCBA1DD6B}" srcOrd="0" destOrd="3" presId="urn:microsoft.com/office/officeart/2005/8/layout/hList6"/>
    <dgm:cxn modelId="{8DA05C72-53B2-4BDA-AB0F-57E0FAFFCA96}" type="presOf" srcId="{EC7C00AC-A1BF-42A3-84A4-4BB2BE771F03}" destId="{30B3F399-1605-47C1-A891-B29726277B09}" srcOrd="0" destOrd="7" presId="urn:microsoft.com/office/officeart/2005/8/layout/hList6"/>
    <dgm:cxn modelId="{6DC04754-4F54-4DF6-A234-2A7E9A6F05E6}" srcId="{7D3C2EA7-9A12-4CCB-8080-2A7152E9FB14}" destId="{90835B06-2F1D-4F8F-AE65-774A2A6677CB}" srcOrd="1" destOrd="0" parTransId="{FB96C7DE-EF65-4F00-9125-33B578F72E98}" sibTransId="{2678891A-BED1-4BC1-A2C3-AAAD17B1464C}"/>
    <dgm:cxn modelId="{7A12107A-C0DD-4397-9523-EF13BAFA923C}" srcId="{71B8B052-0310-4F95-8F94-1CA6474E28AE}" destId="{16DCE700-9AF4-4777-8D82-05808F966F63}" srcOrd="0" destOrd="0" parTransId="{D71235D7-FDC3-4038-9BA2-4882FCA13D65}" sibTransId="{6C15303A-3E05-405E-9863-0ED16E1BEA38}"/>
    <dgm:cxn modelId="{7469595A-5394-41AC-A1C4-F2450FFF8009}" srcId="{F7EFD26F-6CF5-441D-A832-7391AE1783FE}" destId="{A32BA6E9-00F6-4082-B9CA-7036AA692169}" srcOrd="0" destOrd="0" parTransId="{49600690-1CC7-4F78-BF90-68B7C4897FC9}" sibTransId="{DAB14A22-9B79-4F8D-ADB5-505E452D1C43}"/>
    <dgm:cxn modelId="{AB559C5A-3CD5-410A-ADE8-212603F8F6A9}" srcId="{71B8B052-0310-4F95-8F94-1CA6474E28AE}" destId="{7D3C2EA7-9A12-4CCB-8080-2A7152E9FB14}" srcOrd="1" destOrd="0" parTransId="{4B666D5B-FF83-4419-90A2-3F154B918894}" sibTransId="{38D5E5A0-9812-4580-8570-4C9E9BD03DFF}"/>
    <dgm:cxn modelId="{9BBE0481-6A4F-48D0-8907-E42F34144781}" srcId="{70FA252C-E102-44F4-B8B6-89C4DE9BC898}" destId="{EC7C00AC-A1BF-42A3-84A4-4BB2BE771F03}" srcOrd="3" destOrd="0" parTransId="{E8247A5A-B106-43CE-8936-4F16DB46050C}" sibTransId="{78B1C1E7-BDA8-45A0-BFF5-3C62D3E80314}"/>
    <dgm:cxn modelId="{9C22E484-E2DC-4363-9B0F-A0B3822EFCDE}" srcId="{70FA252C-E102-44F4-B8B6-89C4DE9BC898}" destId="{7D8C4411-6648-473B-A247-EB36110D3847}" srcOrd="0" destOrd="0" parTransId="{4EC9A1C8-1106-498F-9444-6A558F64D63D}" sibTransId="{839B2A88-EDE5-4DDA-A842-0D081FE07A69}"/>
    <dgm:cxn modelId="{B4D0348F-F39E-4713-A4FA-9F0AD027EBB7}" type="presOf" srcId="{0BF3F492-CCE3-4857-BC05-98B0D4A0766C}" destId="{30B3F399-1605-47C1-A891-B29726277B09}" srcOrd="0" destOrd="6" presId="urn:microsoft.com/office/officeart/2005/8/layout/hList6"/>
    <dgm:cxn modelId="{EEAC0191-2B83-4E11-A016-403DB8242203}" srcId="{5D77AD2D-337D-456B-8C14-42147D4176F6}" destId="{9336736D-11DD-4A4F-8980-5AAB014464F0}" srcOrd="0" destOrd="0" parTransId="{F4E00ACB-97E2-4D70-B702-3DD4F274F42B}" sibTransId="{2B1260FB-5AF4-4E99-84D7-2E7F7892287E}"/>
    <dgm:cxn modelId="{38844F9C-A832-47BC-B3AC-6CDABF71D133}" type="presOf" srcId="{6D412952-E26D-41D6-A18C-1DD36DF82E49}" destId="{8DEC3FCE-BB32-4A41-8ADD-A1ABCBA1DD6B}" srcOrd="0" destOrd="4" presId="urn:microsoft.com/office/officeart/2005/8/layout/hList6"/>
    <dgm:cxn modelId="{6A9425A4-5EE0-4F91-9AEC-63CB9E11D3FD}" srcId="{371B1908-4111-4280-84FC-80820E09BCEB}" destId="{05BBEFFC-0045-419A-8AF3-18B00846B2D5}" srcOrd="1" destOrd="0" parTransId="{0AB98B0B-F070-4151-B189-056FCC33D462}" sibTransId="{22726A82-EC32-48A0-B7F7-EDF55A15A69F}"/>
    <dgm:cxn modelId="{884868AE-4B58-449C-B9A4-C9881EC8B600}" srcId="{371B1908-4111-4280-84FC-80820E09BCEB}" destId="{9CA6AEDB-D2CB-4DB2-A839-219B38FF7137}" srcOrd="0" destOrd="0" parTransId="{B51E2AEB-E1BF-449D-8319-661EED24B3A9}" sibTransId="{F7EBC12E-5560-4962-8C88-BFC8F0F0742C}"/>
    <dgm:cxn modelId="{DE6458AF-848A-4F5A-9763-6A2D08F5F242}" srcId="{70FA252C-E102-44F4-B8B6-89C4DE9BC898}" destId="{0BF3F492-CCE3-4857-BC05-98B0D4A0766C}" srcOrd="2" destOrd="0" parTransId="{742B2F61-A3D6-4058-BA4E-36F5B276F029}" sibTransId="{DAB2B9C2-6881-42E1-A631-3563865EF372}"/>
    <dgm:cxn modelId="{4A2DDCB1-A817-4909-92AB-493965E0AB24}" srcId="{5D77AD2D-337D-456B-8C14-42147D4176F6}" destId="{C8E64280-14B2-4CCC-9EB0-37E85D586975}" srcOrd="2" destOrd="0" parTransId="{78C7D1B3-14FA-4C7B-B77A-FBBD5C990A3D}" sibTransId="{CEF56763-4534-4CCD-AC58-7369B16CA5D9}"/>
    <dgm:cxn modelId="{A039B6B3-BB27-4D87-9ABA-47FA37DA331E}" type="presOf" srcId="{371B1908-4111-4280-84FC-80820E09BCEB}" destId="{C84EF401-A69C-4810-92F8-C83816F7E5F2}" srcOrd="0" destOrd="0" presId="urn:microsoft.com/office/officeart/2005/8/layout/hList6"/>
    <dgm:cxn modelId="{AE4705B9-4258-49CB-AEA4-BDB81ECDAB57}" type="presOf" srcId="{7D8C4411-6648-473B-A247-EB36110D3847}" destId="{30B3F399-1605-47C1-A891-B29726277B09}" srcOrd="0" destOrd="4" presId="urn:microsoft.com/office/officeart/2005/8/layout/hList6"/>
    <dgm:cxn modelId="{772057B9-7359-4093-8EC8-5EC764984C5B}" srcId="{16DCE700-9AF4-4777-8D82-05808F966F63}" destId="{FFFC8606-EFEB-4156-AFED-9D0A850EE47B}" srcOrd="0" destOrd="0" parTransId="{8942301C-55AD-42E1-B106-3512A3E39D8D}" sibTransId="{DD43EA20-6F03-4D42-BA2D-B1C2A287B40C}"/>
    <dgm:cxn modelId="{D474E2BA-6B6C-44CE-92AB-82670A812D83}" type="presOf" srcId="{9336736D-11DD-4A4F-8980-5AAB014464F0}" destId="{8DEC3FCE-BB32-4A41-8ADD-A1ABCBA1DD6B}" srcOrd="0" destOrd="1" presId="urn:microsoft.com/office/officeart/2005/8/layout/hList6"/>
    <dgm:cxn modelId="{208BE7C0-5399-4434-838E-6A9F590E3911}" type="presOf" srcId="{7669B1E1-8106-4D6D-8E0C-28412F258B7A}" destId="{30B3F399-1605-47C1-A891-B29726277B09}" srcOrd="0" destOrd="2" presId="urn:microsoft.com/office/officeart/2005/8/layout/hList6"/>
    <dgm:cxn modelId="{D91136C1-82B5-42A7-9F57-32E9D5C25C2E}" srcId="{F7EFD26F-6CF5-441D-A832-7391AE1783FE}" destId="{70FA252C-E102-44F4-B8B6-89C4DE9BC898}" srcOrd="2" destOrd="0" parTransId="{B7809D01-7DAA-4CAD-8990-38F6F45ACB63}" sibTransId="{FC4265C4-8166-4AC4-B7AC-11F3C3CB4EF5}"/>
    <dgm:cxn modelId="{DFAD06C3-68CC-4159-A838-B11441D8A120}" type="presOf" srcId="{9CA6AEDB-D2CB-4DB2-A839-219B38FF7137}" destId="{C84EF401-A69C-4810-92F8-C83816F7E5F2}" srcOrd="0" destOrd="1" presId="urn:microsoft.com/office/officeart/2005/8/layout/hList6"/>
    <dgm:cxn modelId="{CD1763C4-DF56-4246-B15D-894C460F9D41}" type="presOf" srcId="{16DCE700-9AF4-4777-8D82-05808F966F63}" destId="{88C41693-E4A8-4924-85D6-AC2466023145}" srcOrd="0" destOrd="0" presId="urn:microsoft.com/office/officeart/2005/8/layout/hList6"/>
    <dgm:cxn modelId="{92343BC9-E50F-423B-AFD6-E8277001413D}" type="presOf" srcId="{70FA252C-E102-44F4-B8B6-89C4DE9BC898}" destId="{30B3F399-1605-47C1-A891-B29726277B09}" srcOrd="0" destOrd="3" presId="urn:microsoft.com/office/officeart/2005/8/layout/hList6"/>
    <dgm:cxn modelId="{2DE70CD4-23CE-4795-9FC8-1DD5550EE6B3}" type="presOf" srcId="{90835B06-2F1D-4F8F-AE65-774A2A6677CB}" destId="{D065A972-40C5-42B7-B783-20FD32BCFF4D}" srcOrd="0" destOrd="2" presId="urn:microsoft.com/office/officeart/2005/8/layout/hList6"/>
    <dgm:cxn modelId="{EFFB16DF-3D51-4A1D-8A30-1C4CAA8ADCEB}" srcId="{5D77AD2D-337D-456B-8C14-42147D4176F6}" destId="{F1A02E13-1129-430A-B61E-F019B8E25435}" srcOrd="4" destOrd="0" parTransId="{31AF31CD-06B5-41B0-9D38-7AB40C9E3D7A}" sibTransId="{916011D6-96E6-4FE3-B42D-D228C70CAF7E}"/>
    <dgm:cxn modelId="{34254FEA-B711-48A0-B81D-92C78BA7D06D}" type="presOf" srcId="{7D3C2EA7-9A12-4CCB-8080-2A7152E9FB14}" destId="{D065A972-40C5-42B7-B783-20FD32BCFF4D}" srcOrd="0" destOrd="0" presId="urn:microsoft.com/office/officeart/2005/8/layout/hList6"/>
    <dgm:cxn modelId="{7D424AEB-FEB7-4604-9CDF-396820A86BF5}" type="presOf" srcId="{207B1AEC-D696-4257-99C8-6D159C1DE6E4}" destId="{88C41693-E4A8-4924-85D6-AC2466023145}" srcOrd="0" destOrd="3" presId="urn:microsoft.com/office/officeart/2005/8/layout/hList6"/>
    <dgm:cxn modelId="{9428EDEB-97C3-4629-AA04-440C18E8482B}" type="presOf" srcId="{9C6299B2-8182-4ED7-AE24-8B1A8FD8900D}" destId="{D065A972-40C5-42B7-B783-20FD32BCFF4D}" srcOrd="0" destOrd="3" presId="urn:microsoft.com/office/officeart/2005/8/layout/hList6"/>
    <dgm:cxn modelId="{446D67F2-1D04-4F0F-AC1B-C59FA9B12C8E}" srcId="{5D77AD2D-337D-456B-8C14-42147D4176F6}" destId="{6D412952-E26D-41D6-A18C-1DD36DF82E49}" srcOrd="3" destOrd="0" parTransId="{984A7012-4A57-497A-A573-3E2DB51FD511}" sibTransId="{C08E3FCF-F484-40B3-865B-F8EE20A4E7C7}"/>
    <dgm:cxn modelId="{B8EAE3F9-219C-4278-A71A-D53A1C67D686}" srcId="{71B8B052-0310-4F95-8F94-1CA6474E28AE}" destId="{5D77AD2D-337D-456B-8C14-42147D4176F6}" srcOrd="2" destOrd="0" parTransId="{B765F3D9-D87F-418A-8E92-DED2C33189A2}" sibTransId="{B0B673D1-06DF-49B2-8A24-B6902DFBA29A}"/>
    <dgm:cxn modelId="{28B6ACFC-7116-4501-AA54-E3E434E3D3FE}" type="presOf" srcId="{D0B36D50-8768-4CC7-8613-6E999E79A083}" destId="{88C41693-E4A8-4924-85D6-AC2466023145}" srcOrd="0" destOrd="2" presId="urn:microsoft.com/office/officeart/2005/8/layout/hList6"/>
    <dgm:cxn modelId="{4E6B90FD-6A9F-4C3F-9089-B9AF5A19A749}" srcId="{16DCE700-9AF4-4777-8D82-05808F966F63}" destId="{D0B36D50-8768-4CC7-8613-6E999E79A083}" srcOrd="1" destOrd="0" parTransId="{B4971B36-0F81-45E4-B3FC-8D8CF4F7D2B4}" sibTransId="{E0D7B81C-5021-4393-BEAA-0804B0B13CCC}"/>
    <dgm:cxn modelId="{FCBB04FE-43B8-47AB-8061-8855600B78DA}" type="presOf" srcId="{F7EFD26F-6CF5-441D-A832-7391AE1783FE}" destId="{30B3F399-1605-47C1-A891-B29726277B09}" srcOrd="0" destOrd="0" presId="urn:microsoft.com/office/officeart/2005/8/layout/hList6"/>
    <dgm:cxn modelId="{5D5902B2-CEA6-4F2F-8765-5ABB86BEE275}" type="presParOf" srcId="{9414AA0B-6C3E-4669-B1DC-425AC45F0DD5}" destId="{88C41693-E4A8-4924-85D6-AC2466023145}" srcOrd="0" destOrd="0" presId="urn:microsoft.com/office/officeart/2005/8/layout/hList6"/>
    <dgm:cxn modelId="{FFF451FB-112F-4944-A6F6-57FD5A2C80CA}" type="presParOf" srcId="{9414AA0B-6C3E-4669-B1DC-425AC45F0DD5}" destId="{390E8A0C-650B-4EE9-B57C-D5EC5E626D5F}" srcOrd="1" destOrd="0" presId="urn:microsoft.com/office/officeart/2005/8/layout/hList6"/>
    <dgm:cxn modelId="{5944C0D4-5CDA-45EE-AAE0-082ED08BD2C9}" type="presParOf" srcId="{9414AA0B-6C3E-4669-B1DC-425AC45F0DD5}" destId="{D065A972-40C5-42B7-B783-20FD32BCFF4D}" srcOrd="2" destOrd="0" presId="urn:microsoft.com/office/officeart/2005/8/layout/hList6"/>
    <dgm:cxn modelId="{3658C272-2E2E-4377-AFDA-4AAD4DD69DCC}" type="presParOf" srcId="{9414AA0B-6C3E-4669-B1DC-425AC45F0DD5}" destId="{B7898F59-6984-407E-93E7-2EE12B0EE417}" srcOrd="3" destOrd="0" presId="urn:microsoft.com/office/officeart/2005/8/layout/hList6"/>
    <dgm:cxn modelId="{7A1FCD35-6DAB-4DC6-9AFF-799C6926EC2D}" type="presParOf" srcId="{9414AA0B-6C3E-4669-B1DC-425AC45F0DD5}" destId="{8DEC3FCE-BB32-4A41-8ADD-A1ABCBA1DD6B}" srcOrd="4" destOrd="0" presId="urn:microsoft.com/office/officeart/2005/8/layout/hList6"/>
    <dgm:cxn modelId="{E6BFC91D-E801-4916-BCCD-E5885A975627}" type="presParOf" srcId="{9414AA0B-6C3E-4669-B1DC-425AC45F0DD5}" destId="{A71FC8F2-489A-403F-A5F9-393ADB2F0E8D}" srcOrd="5" destOrd="0" presId="urn:microsoft.com/office/officeart/2005/8/layout/hList6"/>
    <dgm:cxn modelId="{82694AA3-69C1-4957-AC6B-DF667A12E175}" type="presParOf" srcId="{9414AA0B-6C3E-4669-B1DC-425AC45F0DD5}" destId="{C84EF401-A69C-4810-92F8-C83816F7E5F2}" srcOrd="6" destOrd="0" presId="urn:microsoft.com/office/officeart/2005/8/layout/hList6"/>
    <dgm:cxn modelId="{503D9E11-18EB-41A5-BAE7-D3FBDB34C6B5}" type="presParOf" srcId="{9414AA0B-6C3E-4669-B1DC-425AC45F0DD5}" destId="{C7976603-2BC9-421F-85CA-756F79494DB5}" srcOrd="7" destOrd="0" presId="urn:microsoft.com/office/officeart/2005/8/layout/hList6"/>
    <dgm:cxn modelId="{A4C732A2-1F67-46D3-AD3B-96F9500A3F47}" type="presParOf" srcId="{9414AA0B-6C3E-4669-B1DC-425AC45F0DD5}" destId="{30B3F399-1605-47C1-A891-B29726277B09}" srcOrd="8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54AF6E7-D775-4FE7-A793-24A3D9D7440F}" type="doc">
      <dgm:prSet loTypeId="urn:microsoft.com/office/officeart/2005/8/layout/vList6" loCatId="process" qsTypeId="urn:microsoft.com/office/officeart/2005/8/quickstyle/simple5" qsCatId="simple" csTypeId="urn:microsoft.com/office/officeart/2005/8/colors/accent1_2#6" csCatId="accent1" phldr="1"/>
      <dgm:spPr/>
      <dgm:t>
        <a:bodyPr/>
        <a:lstStyle/>
        <a:p>
          <a:endParaRPr lang="en-GB"/>
        </a:p>
      </dgm:t>
    </dgm:pt>
    <dgm:pt modelId="{9FBFDA44-D22D-46C4-97FF-58806A50DF22}">
      <dgm:prSet phldrT="[Text]"/>
      <dgm:spPr>
        <a:gradFill rotWithShape="0">
          <a:gsLst>
            <a:gs pos="0">
              <a:srgbClr val="00B050"/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en-GB" dirty="0"/>
            <a:t>IgE mediated immediate reaction</a:t>
          </a:r>
        </a:p>
      </dgm:t>
    </dgm:pt>
    <dgm:pt modelId="{4D474523-CD32-4FC8-AF91-8B4CEBFD312F}" type="parTrans" cxnId="{C261F2CB-CB7B-4C76-9508-4FF31C9C90E1}">
      <dgm:prSet/>
      <dgm:spPr/>
      <dgm:t>
        <a:bodyPr/>
        <a:lstStyle/>
        <a:p>
          <a:endParaRPr lang="en-GB"/>
        </a:p>
      </dgm:t>
    </dgm:pt>
    <dgm:pt modelId="{0F19AE7C-56C1-4DB6-9C12-7DABF2152B4D}" type="sibTrans" cxnId="{C261F2CB-CB7B-4C76-9508-4FF31C9C90E1}">
      <dgm:prSet/>
      <dgm:spPr/>
      <dgm:t>
        <a:bodyPr/>
        <a:lstStyle/>
        <a:p>
          <a:endParaRPr lang="en-GB"/>
        </a:p>
      </dgm:t>
    </dgm:pt>
    <dgm:pt modelId="{DF4D2452-9F69-420F-B5C5-A6092EF37A08}">
      <dgm:prSet phldrT="[Text]"/>
      <dgm:spPr/>
      <dgm:t>
        <a:bodyPr/>
        <a:lstStyle/>
        <a:p>
          <a:r>
            <a:rPr lang="en-GB" dirty="0"/>
            <a:t>Food allergy like urticaria or anaphylaxis</a:t>
          </a:r>
        </a:p>
      </dgm:t>
    </dgm:pt>
    <dgm:pt modelId="{5DA2F4E0-7203-4E8E-B703-67B093E78A12}" type="parTrans" cxnId="{6BA1F8A9-2B7C-463F-BDD1-58FD847A5F49}">
      <dgm:prSet/>
      <dgm:spPr/>
      <dgm:t>
        <a:bodyPr/>
        <a:lstStyle/>
        <a:p>
          <a:endParaRPr lang="en-GB"/>
        </a:p>
      </dgm:t>
    </dgm:pt>
    <dgm:pt modelId="{1DD6CD20-6F90-42A2-8F56-113F623B53A0}" type="sibTrans" cxnId="{6BA1F8A9-2B7C-463F-BDD1-58FD847A5F49}">
      <dgm:prSet/>
      <dgm:spPr/>
      <dgm:t>
        <a:bodyPr/>
        <a:lstStyle/>
        <a:p>
          <a:endParaRPr lang="en-GB"/>
        </a:p>
      </dgm:t>
    </dgm:pt>
    <dgm:pt modelId="{1E1B63A3-5EC5-492E-8EF6-1F2D91C84F23}">
      <dgm:prSet phldrT="[Text]"/>
      <dgm:spPr/>
      <dgm:t>
        <a:bodyPr/>
        <a:lstStyle/>
        <a:p>
          <a:r>
            <a:rPr lang="en-GB" dirty="0"/>
            <a:t>Non IgE mediated – delayed manifestation</a:t>
          </a:r>
        </a:p>
      </dgm:t>
    </dgm:pt>
    <dgm:pt modelId="{B00E3AA5-0036-488B-B757-B37104515EA4}" type="parTrans" cxnId="{67113992-66FC-4791-8AD6-A65A1665B373}">
      <dgm:prSet/>
      <dgm:spPr/>
      <dgm:t>
        <a:bodyPr/>
        <a:lstStyle/>
        <a:p>
          <a:endParaRPr lang="en-GB"/>
        </a:p>
      </dgm:t>
    </dgm:pt>
    <dgm:pt modelId="{1E1DDBF6-BBB4-41B9-9A8C-84593C6886AD}" type="sibTrans" cxnId="{67113992-66FC-4791-8AD6-A65A1665B373}">
      <dgm:prSet/>
      <dgm:spPr/>
      <dgm:t>
        <a:bodyPr/>
        <a:lstStyle/>
        <a:p>
          <a:endParaRPr lang="en-GB"/>
        </a:p>
      </dgm:t>
    </dgm:pt>
    <dgm:pt modelId="{27C5627E-82B8-4197-B87B-D278E92B7F8C}">
      <dgm:prSet phldrT="[Text]"/>
      <dgm:spPr/>
      <dgm:t>
        <a:bodyPr/>
        <a:lstStyle/>
        <a:p>
          <a:r>
            <a:rPr lang="en-GB" dirty="0"/>
            <a:t>eczema</a:t>
          </a:r>
        </a:p>
      </dgm:t>
    </dgm:pt>
    <dgm:pt modelId="{6F947580-5AD8-4485-B18A-9479617DE833}" type="parTrans" cxnId="{95032B68-076D-4415-9CAA-69281BEDD075}">
      <dgm:prSet/>
      <dgm:spPr/>
      <dgm:t>
        <a:bodyPr/>
        <a:lstStyle/>
        <a:p>
          <a:endParaRPr lang="en-GB"/>
        </a:p>
      </dgm:t>
    </dgm:pt>
    <dgm:pt modelId="{5BC4EAAA-07A6-445F-9C8E-34017B9529F9}" type="sibTrans" cxnId="{95032B68-076D-4415-9CAA-69281BEDD075}">
      <dgm:prSet/>
      <dgm:spPr/>
      <dgm:t>
        <a:bodyPr/>
        <a:lstStyle/>
        <a:p>
          <a:endParaRPr lang="en-GB"/>
        </a:p>
      </dgm:t>
    </dgm:pt>
    <dgm:pt modelId="{F0E0C235-FE3B-48A6-AE07-56826DD4DA66}">
      <dgm:prSet phldrT="[Text]"/>
      <dgm:spPr/>
      <dgm:t>
        <a:bodyPr/>
        <a:lstStyle/>
        <a:p>
          <a:r>
            <a:rPr lang="en-GB" dirty="0"/>
            <a:t>Allergic colitis</a:t>
          </a:r>
        </a:p>
      </dgm:t>
    </dgm:pt>
    <dgm:pt modelId="{EB3AF363-EC58-429D-A0DA-A6EB9168AD00}" type="parTrans" cxnId="{162FB3E5-497D-4A0D-A17C-CC7A506E061E}">
      <dgm:prSet/>
      <dgm:spPr/>
      <dgm:t>
        <a:bodyPr/>
        <a:lstStyle/>
        <a:p>
          <a:endParaRPr lang="en-GB"/>
        </a:p>
      </dgm:t>
    </dgm:pt>
    <dgm:pt modelId="{DF6E3C44-8EE4-41D4-992A-33C0D4F5BEB9}" type="sibTrans" cxnId="{162FB3E5-497D-4A0D-A17C-CC7A506E061E}">
      <dgm:prSet/>
      <dgm:spPr/>
      <dgm:t>
        <a:bodyPr/>
        <a:lstStyle/>
        <a:p>
          <a:endParaRPr lang="en-GB"/>
        </a:p>
      </dgm:t>
    </dgm:pt>
    <dgm:pt modelId="{9CDB0EFA-0068-43DA-92AE-ED9092B0F7C2}">
      <dgm:prSet phldrT="[Text]"/>
      <dgm:spPr/>
      <dgm:t>
        <a:bodyPr/>
        <a:lstStyle/>
        <a:p>
          <a:r>
            <a:rPr lang="en-GB" dirty="0"/>
            <a:t>Oral allergy syndrome</a:t>
          </a:r>
        </a:p>
      </dgm:t>
    </dgm:pt>
    <dgm:pt modelId="{E768D462-A9BB-430B-883A-0C06A187479C}" type="parTrans" cxnId="{2B0205FC-152F-419D-BE00-2A9F45FB0926}">
      <dgm:prSet/>
      <dgm:spPr/>
      <dgm:t>
        <a:bodyPr/>
        <a:lstStyle/>
        <a:p>
          <a:endParaRPr lang="en-GB"/>
        </a:p>
      </dgm:t>
    </dgm:pt>
    <dgm:pt modelId="{9A3684F6-D99D-46BD-82FD-BEE3C4875311}" type="sibTrans" cxnId="{2B0205FC-152F-419D-BE00-2A9F45FB0926}">
      <dgm:prSet/>
      <dgm:spPr/>
      <dgm:t>
        <a:bodyPr/>
        <a:lstStyle/>
        <a:p>
          <a:endParaRPr lang="en-GB"/>
        </a:p>
      </dgm:t>
    </dgm:pt>
    <dgm:pt modelId="{2C77675A-EE01-42F0-AB4F-1B66DE6D5182}">
      <dgm:prSet phldrT="[Text]"/>
      <dgm:spPr/>
      <dgm:t>
        <a:bodyPr/>
        <a:lstStyle/>
        <a:p>
          <a:r>
            <a:rPr lang="en-GB" dirty="0">
              <a:solidFill>
                <a:srgbClr val="FF0000"/>
              </a:solidFill>
            </a:rPr>
            <a:t>Infantile colic</a:t>
          </a:r>
        </a:p>
      </dgm:t>
    </dgm:pt>
    <dgm:pt modelId="{A279624A-A441-48BA-8741-4DBF8F043F14}" type="parTrans" cxnId="{2CE4A8BA-E943-4944-9E09-A4DB73AEA820}">
      <dgm:prSet/>
      <dgm:spPr/>
      <dgm:t>
        <a:bodyPr/>
        <a:lstStyle/>
        <a:p>
          <a:endParaRPr lang="en-GB"/>
        </a:p>
      </dgm:t>
    </dgm:pt>
    <dgm:pt modelId="{2E5A8F23-3960-46FE-BA47-78687A276BD9}" type="sibTrans" cxnId="{2CE4A8BA-E943-4944-9E09-A4DB73AEA820}">
      <dgm:prSet/>
      <dgm:spPr/>
      <dgm:t>
        <a:bodyPr/>
        <a:lstStyle/>
        <a:p>
          <a:endParaRPr lang="en-GB"/>
        </a:p>
      </dgm:t>
    </dgm:pt>
    <dgm:pt modelId="{5C168F48-529E-460F-A51D-4D5D8570B138}">
      <dgm:prSet phldrT="[Text]"/>
      <dgm:spPr/>
      <dgm:t>
        <a:bodyPr/>
        <a:lstStyle/>
        <a:p>
          <a:r>
            <a:rPr lang="en-GB" dirty="0">
              <a:solidFill>
                <a:srgbClr val="FF0000"/>
              </a:solidFill>
            </a:rPr>
            <a:t>GORD</a:t>
          </a:r>
        </a:p>
      </dgm:t>
    </dgm:pt>
    <dgm:pt modelId="{F7B9A234-8FC1-4CBD-A258-B4E7A300A46C}" type="parTrans" cxnId="{27F54326-446C-4504-8971-163E6614C620}">
      <dgm:prSet/>
      <dgm:spPr/>
      <dgm:t>
        <a:bodyPr/>
        <a:lstStyle/>
        <a:p>
          <a:endParaRPr lang="en-GB"/>
        </a:p>
      </dgm:t>
    </dgm:pt>
    <dgm:pt modelId="{D96FE754-51A4-447F-884B-F25C76FD2D5E}" type="sibTrans" cxnId="{27F54326-446C-4504-8971-163E6614C620}">
      <dgm:prSet/>
      <dgm:spPr/>
      <dgm:t>
        <a:bodyPr/>
        <a:lstStyle/>
        <a:p>
          <a:endParaRPr lang="en-GB"/>
        </a:p>
      </dgm:t>
    </dgm:pt>
    <dgm:pt modelId="{51192173-CA5B-4C05-A8C1-B29EBC0D0CDB}">
      <dgm:prSet phldrT="[Text]"/>
      <dgm:spPr/>
      <dgm:t>
        <a:bodyPr/>
        <a:lstStyle/>
        <a:p>
          <a:r>
            <a:rPr lang="en-GB" dirty="0"/>
            <a:t>Allergic dysmotility</a:t>
          </a:r>
        </a:p>
      </dgm:t>
    </dgm:pt>
    <dgm:pt modelId="{E22FD99B-A51E-42AC-8CC2-57A2B4441C5D}" type="parTrans" cxnId="{7136214B-0E19-42E8-B37E-ADA0693F1C1F}">
      <dgm:prSet/>
      <dgm:spPr/>
      <dgm:t>
        <a:bodyPr/>
        <a:lstStyle/>
        <a:p>
          <a:endParaRPr lang="en-GB"/>
        </a:p>
      </dgm:t>
    </dgm:pt>
    <dgm:pt modelId="{65474152-96A9-428F-B2B0-DDCB58A4461F}" type="sibTrans" cxnId="{7136214B-0E19-42E8-B37E-ADA0693F1C1F}">
      <dgm:prSet/>
      <dgm:spPr/>
      <dgm:t>
        <a:bodyPr/>
        <a:lstStyle/>
        <a:p>
          <a:endParaRPr lang="en-GB"/>
        </a:p>
      </dgm:t>
    </dgm:pt>
    <dgm:pt modelId="{7F2E6969-9F7C-4EEE-B76F-ED32576BCA98}">
      <dgm:prSet phldrT="[Text]"/>
      <dgm:spPr/>
      <dgm:t>
        <a:bodyPr/>
        <a:lstStyle/>
        <a:p>
          <a:r>
            <a:rPr lang="en-GB" dirty="0"/>
            <a:t>Enteropathy</a:t>
          </a:r>
        </a:p>
      </dgm:t>
    </dgm:pt>
    <dgm:pt modelId="{70621202-0C2E-41B3-B60D-5AD41E0E895F}" type="parTrans" cxnId="{5331040C-1FA0-4ECB-AAE7-454D110C3272}">
      <dgm:prSet/>
      <dgm:spPr/>
      <dgm:t>
        <a:bodyPr/>
        <a:lstStyle/>
        <a:p>
          <a:endParaRPr lang="en-GB"/>
        </a:p>
      </dgm:t>
    </dgm:pt>
    <dgm:pt modelId="{3F3A8DD8-05B6-4C10-A0F9-831D4C891A73}" type="sibTrans" cxnId="{5331040C-1FA0-4ECB-AAE7-454D110C3272}">
      <dgm:prSet/>
      <dgm:spPr/>
      <dgm:t>
        <a:bodyPr/>
        <a:lstStyle/>
        <a:p>
          <a:endParaRPr lang="en-GB"/>
        </a:p>
      </dgm:t>
    </dgm:pt>
    <dgm:pt modelId="{8930FE05-3B82-4CE9-A6D1-87F2B2A9BB8E}" type="pres">
      <dgm:prSet presAssocID="{F54AF6E7-D775-4FE7-A793-24A3D9D7440F}" presName="Name0" presStyleCnt="0">
        <dgm:presLayoutVars>
          <dgm:dir/>
          <dgm:animLvl val="lvl"/>
          <dgm:resizeHandles/>
        </dgm:presLayoutVars>
      </dgm:prSet>
      <dgm:spPr/>
    </dgm:pt>
    <dgm:pt modelId="{7A59A9A7-1545-416F-947B-9EB665063995}" type="pres">
      <dgm:prSet presAssocID="{9FBFDA44-D22D-46C4-97FF-58806A50DF22}" presName="linNode" presStyleCnt="0"/>
      <dgm:spPr/>
    </dgm:pt>
    <dgm:pt modelId="{A9440827-C948-4704-8F66-92F39051FAC2}" type="pres">
      <dgm:prSet presAssocID="{9FBFDA44-D22D-46C4-97FF-58806A50DF22}" presName="parentShp" presStyleLbl="node1" presStyleIdx="0" presStyleCnt="2">
        <dgm:presLayoutVars>
          <dgm:bulletEnabled val="1"/>
        </dgm:presLayoutVars>
      </dgm:prSet>
      <dgm:spPr/>
    </dgm:pt>
    <dgm:pt modelId="{0FEF1F27-5D31-431D-BA4B-D18B36509465}" type="pres">
      <dgm:prSet presAssocID="{9FBFDA44-D22D-46C4-97FF-58806A50DF22}" presName="childShp" presStyleLbl="bgAccFollowNode1" presStyleIdx="0" presStyleCnt="2">
        <dgm:presLayoutVars>
          <dgm:bulletEnabled val="1"/>
        </dgm:presLayoutVars>
      </dgm:prSet>
      <dgm:spPr/>
    </dgm:pt>
    <dgm:pt modelId="{AD55E41D-C35E-4409-8AD3-671149E1FC11}" type="pres">
      <dgm:prSet presAssocID="{0F19AE7C-56C1-4DB6-9C12-7DABF2152B4D}" presName="spacing" presStyleCnt="0"/>
      <dgm:spPr/>
    </dgm:pt>
    <dgm:pt modelId="{E32632C5-C163-47EA-A92F-F9684F695B27}" type="pres">
      <dgm:prSet presAssocID="{1E1B63A3-5EC5-492E-8EF6-1F2D91C84F23}" presName="linNode" presStyleCnt="0"/>
      <dgm:spPr/>
    </dgm:pt>
    <dgm:pt modelId="{76D4B140-C488-4571-AAB9-09406252440D}" type="pres">
      <dgm:prSet presAssocID="{1E1B63A3-5EC5-492E-8EF6-1F2D91C84F23}" presName="parentShp" presStyleLbl="node1" presStyleIdx="1" presStyleCnt="2">
        <dgm:presLayoutVars>
          <dgm:bulletEnabled val="1"/>
        </dgm:presLayoutVars>
      </dgm:prSet>
      <dgm:spPr/>
    </dgm:pt>
    <dgm:pt modelId="{9B82C29C-85B4-4850-ADA3-B1CE17421E1F}" type="pres">
      <dgm:prSet presAssocID="{1E1B63A3-5EC5-492E-8EF6-1F2D91C84F23}" presName="childShp" presStyleLbl="bgAccFollowNode1" presStyleIdx="1" presStyleCnt="2">
        <dgm:presLayoutVars>
          <dgm:bulletEnabled val="1"/>
        </dgm:presLayoutVars>
      </dgm:prSet>
      <dgm:spPr/>
    </dgm:pt>
  </dgm:ptLst>
  <dgm:cxnLst>
    <dgm:cxn modelId="{5331040C-1FA0-4ECB-AAE7-454D110C3272}" srcId="{1E1B63A3-5EC5-492E-8EF6-1F2D91C84F23}" destId="{7F2E6969-9F7C-4EEE-B76F-ED32576BCA98}" srcOrd="5" destOrd="0" parTransId="{70621202-0C2E-41B3-B60D-5AD41E0E895F}" sibTransId="{3F3A8DD8-05B6-4C10-A0F9-831D4C891A73}"/>
    <dgm:cxn modelId="{58E35E15-0909-4A0D-81F9-B8C2E9585F95}" type="presOf" srcId="{51192173-CA5B-4C05-A8C1-B29EBC0D0CDB}" destId="{9B82C29C-85B4-4850-ADA3-B1CE17421E1F}" srcOrd="0" destOrd="4" presId="urn:microsoft.com/office/officeart/2005/8/layout/vList6"/>
    <dgm:cxn modelId="{27F54326-446C-4504-8971-163E6614C620}" srcId="{1E1B63A3-5EC5-492E-8EF6-1F2D91C84F23}" destId="{5C168F48-529E-460F-A51D-4D5D8570B138}" srcOrd="3" destOrd="0" parTransId="{F7B9A234-8FC1-4CBD-A258-B4E7A300A46C}" sibTransId="{D96FE754-51A4-447F-884B-F25C76FD2D5E}"/>
    <dgm:cxn modelId="{B377E864-3AA8-413E-998B-CEE9BFBED791}" type="presOf" srcId="{9FBFDA44-D22D-46C4-97FF-58806A50DF22}" destId="{A9440827-C948-4704-8F66-92F39051FAC2}" srcOrd="0" destOrd="0" presId="urn:microsoft.com/office/officeart/2005/8/layout/vList6"/>
    <dgm:cxn modelId="{95032B68-076D-4415-9CAA-69281BEDD075}" srcId="{1E1B63A3-5EC5-492E-8EF6-1F2D91C84F23}" destId="{27C5627E-82B8-4197-B87B-D278E92B7F8C}" srcOrd="0" destOrd="0" parTransId="{6F947580-5AD8-4485-B18A-9479617DE833}" sibTransId="{5BC4EAAA-07A6-445F-9C8E-34017B9529F9}"/>
    <dgm:cxn modelId="{7136214B-0E19-42E8-B37E-ADA0693F1C1F}" srcId="{1E1B63A3-5EC5-492E-8EF6-1F2D91C84F23}" destId="{51192173-CA5B-4C05-A8C1-B29EBC0D0CDB}" srcOrd="4" destOrd="0" parTransId="{E22FD99B-A51E-42AC-8CC2-57A2B4441C5D}" sibTransId="{65474152-96A9-428F-B2B0-DDCB58A4461F}"/>
    <dgm:cxn modelId="{00E5356D-EF29-4E6C-AB05-F929B4E39423}" type="presOf" srcId="{F54AF6E7-D775-4FE7-A793-24A3D9D7440F}" destId="{8930FE05-3B82-4CE9-A6D1-87F2B2A9BB8E}" srcOrd="0" destOrd="0" presId="urn:microsoft.com/office/officeart/2005/8/layout/vList6"/>
    <dgm:cxn modelId="{6F986974-8A04-4514-A6E6-20F575D0EF41}" type="presOf" srcId="{DF4D2452-9F69-420F-B5C5-A6092EF37A08}" destId="{0FEF1F27-5D31-431D-BA4B-D18B36509465}" srcOrd="0" destOrd="0" presId="urn:microsoft.com/office/officeart/2005/8/layout/vList6"/>
    <dgm:cxn modelId="{0817097B-3C38-4888-960D-111F4FF1CF49}" type="presOf" srcId="{1E1B63A3-5EC5-492E-8EF6-1F2D91C84F23}" destId="{76D4B140-C488-4571-AAB9-09406252440D}" srcOrd="0" destOrd="0" presId="urn:microsoft.com/office/officeart/2005/8/layout/vList6"/>
    <dgm:cxn modelId="{67113992-66FC-4791-8AD6-A65A1665B373}" srcId="{F54AF6E7-D775-4FE7-A793-24A3D9D7440F}" destId="{1E1B63A3-5EC5-492E-8EF6-1F2D91C84F23}" srcOrd="1" destOrd="0" parTransId="{B00E3AA5-0036-488B-B757-B37104515EA4}" sibTransId="{1E1DDBF6-BBB4-41B9-9A8C-84593C6886AD}"/>
    <dgm:cxn modelId="{3828A8A1-AED5-44FF-AA4F-5B6D50B5FDD0}" type="presOf" srcId="{27C5627E-82B8-4197-B87B-D278E92B7F8C}" destId="{9B82C29C-85B4-4850-ADA3-B1CE17421E1F}" srcOrd="0" destOrd="0" presId="urn:microsoft.com/office/officeart/2005/8/layout/vList6"/>
    <dgm:cxn modelId="{5961BAA6-33AE-4621-9CDB-E907F372F86E}" type="presOf" srcId="{5C168F48-529E-460F-A51D-4D5D8570B138}" destId="{9B82C29C-85B4-4850-ADA3-B1CE17421E1F}" srcOrd="0" destOrd="3" presId="urn:microsoft.com/office/officeart/2005/8/layout/vList6"/>
    <dgm:cxn modelId="{6BA1F8A9-2B7C-463F-BDD1-58FD847A5F49}" srcId="{9FBFDA44-D22D-46C4-97FF-58806A50DF22}" destId="{DF4D2452-9F69-420F-B5C5-A6092EF37A08}" srcOrd="0" destOrd="0" parTransId="{5DA2F4E0-7203-4E8E-B703-67B093E78A12}" sibTransId="{1DD6CD20-6F90-42A2-8F56-113F623B53A0}"/>
    <dgm:cxn modelId="{2CE4A8BA-E943-4944-9E09-A4DB73AEA820}" srcId="{1E1B63A3-5EC5-492E-8EF6-1F2D91C84F23}" destId="{2C77675A-EE01-42F0-AB4F-1B66DE6D5182}" srcOrd="2" destOrd="0" parTransId="{A279624A-A441-48BA-8741-4DBF8F043F14}" sibTransId="{2E5A8F23-3960-46FE-BA47-78687A276BD9}"/>
    <dgm:cxn modelId="{7BCB70CA-B934-426E-9342-C87D035FCC60}" type="presOf" srcId="{F0E0C235-FE3B-48A6-AE07-56826DD4DA66}" destId="{9B82C29C-85B4-4850-ADA3-B1CE17421E1F}" srcOrd="0" destOrd="1" presId="urn:microsoft.com/office/officeart/2005/8/layout/vList6"/>
    <dgm:cxn modelId="{EE6701CB-2DE6-42C9-81BF-7B5BA2E51B4B}" type="presOf" srcId="{7F2E6969-9F7C-4EEE-B76F-ED32576BCA98}" destId="{9B82C29C-85B4-4850-ADA3-B1CE17421E1F}" srcOrd="0" destOrd="5" presId="urn:microsoft.com/office/officeart/2005/8/layout/vList6"/>
    <dgm:cxn modelId="{C261F2CB-CB7B-4C76-9508-4FF31C9C90E1}" srcId="{F54AF6E7-D775-4FE7-A793-24A3D9D7440F}" destId="{9FBFDA44-D22D-46C4-97FF-58806A50DF22}" srcOrd="0" destOrd="0" parTransId="{4D474523-CD32-4FC8-AF91-8B4CEBFD312F}" sibTransId="{0F19AE7C-56C1-4DB6-9C12-7DABF2152B4D}"/>
    <dgm:cxn modelId="{162FB3E5-497D-4A0D-A17C-CC7A506E061E}" srcId="{1E1B63A3-5EC5-492E-8EF6-1F2D91C84F23}" destId="{F0E0C235-FE3B-48A6-AE07-56826DD4DA66}" srcOrd="1" destOrd="0" parTransId="{EB3AF363-EC58-429D-A0DA-A6EB9168AD00}" sibTransId="{DF6E3C44-8EE4-41D4-992A-33C0D4F5BEB9}"/>
    <dgm:cxn modelId="{DB95BDEB-0E21-4095-94DF-C9B48011B9C8}" type="presOf" srcId="{9CDB0EFA-0068-43DA-92AE-ED9092B0F7C2}" destId="{0FEF1F27-5D31-431D-BA4B-D18B36509465}" srcOrd="0" destOrd="1" presId="urn:microsoft.com/office/officeart/2005/8/layout/vList6"/>
    <dgm:cxn modelId="{C49FE6FB-EA7D-4A46-AD67-63B3762499E9}" type="presOf" srcId="{2C77675A-EE01-42F0-AB4F-1B66DE6D5182}" destId="{9B82C29C-85B4-4850-ADA3-B1CE17421E1F}" srcOrd="0" destOrd="2" presId="urn:microsoft.com/office/officeart/2005/8/layout/vList6"/>
    <dgm:cxn modelId="{2B0205FC-152F-419D-BE00-2A9F45FB0926}" srcId="{9FBFDA44-D22D-46C4-97FF-58806A50DF22}" destId="{9CDB0EFA-0068-43DA-92AE-ED9092B0F7C2}" srcOrd="1" destOrd="0" parTransId="{E768D462-A9BB-430B-883A-0C06A187479C}" sibTransId="{9A3684F6-D99D-46BD-82FD-BEE3C4875311}"/>
    <dgm:cxn modelId="{E2E546CE-5D1E-4437-9725-F5A2F0E3A38E}" type="presParOf" srcId="{8930FE05-3B82-4CE9-A6D1-87F2B2A9BB8E}" destId="{7A59A9A7-1545-416F-947B-9EB665063995}" srcOrd="0" destOrd="0" presId="urn:microsoft.com/office/officeart/2005/8/layout/vList6"/>
    <dgm:cxn modelId="{A1871472-4E45-4948-A2F1-34345D0FC6BF}" type="presParOf" srcId="{7A59A9A7-1545-416F-947B-9EB665063995}" destId="{A9440827-C948-4704-8F66-92F39051FAC2}" srcOrd="0" destOrd="0" presId="urn:microsoft.com/office/officeart/2005/8/layout/vList6"/>
    <dgm:cxn modelId="{27F3706D-BD42-4BEF-8BF5-2AFFD3474F31}" type="presParOf" srcId="{7A59A9A7-1545-416F-947B-9EB665063995}" destId="{0FEF1F27-5D31-431D-BA4B-D18B36509465}" srcOrd="1" destOrd="0" presId="urn:microsoft.com/office/officeart/2005/8/layout/vList6"/>
    <dgm:cxn modelId="{9F537191-2E52-4A21-8817-7ECC22BC22B1}" type="presParOf" srcId="{8930FE05-3B82-4CE9-A6D1-87F2B2A9BB8E}" destId="{AD55E41D-C35E-4409-8AD3-671149E1FC11}" srcOrd="1" destOrd="0" presId="urn:microsoft.com/office/officeart/2005/8/layout/vList6"/>
    <dgm:cxn modelId="{3F9F5C74-54F8-4F55-A58E-34750A47E0A4}" type="presParOf" srcId="{8930FE05-3B82-4CE9-A6D1-87F2B2A9BB8E}" destId="{E32632C5-C163-47EA-A92F-F9684F695B27}" srcOrd="2" destOrd="0" presId="urn:microsoft.com/office/officeart/2005/8/layout/vList6"/>
    <dgm:cxn modelId="{15FD1C5E-D0A5-4BD3-BD7C-2DB85C194DFE}" type="presParOf" srcId="{E32632C5-C163-47EA-A92F-F9684F695B27}" destId="{76D4B140-C488-4571-AAB9-09406252440D}" srcOrd="0" destOrd="0" presId="urn:microsoft.com/office/officeart/2005/8/layout/vList6"/>
    <dgm:cxn modelId="{931EA1A4-D134-454D-94E0-813A323E4FBD}" type="presParOf" srcId="{E32632C5-C163-47EA-A92F-F9684F695B27}" destId="{9B82C29C-85B4-4850-ADA3-B1CE17421E1F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C41693-E4A8-4924-85D6-AC2466023145}">
      <dsp:nvSpPr>
        <dsp:cNvPr id="0" name=""/>
        <dsp:cNvSpPr/>
      </dsp:nvSpPr>
      <dsp:spPr>
        <a:xfrm rot="16200000">
          <a:off x="-2026600" y="2031512"/>
          <a:ext cx="5786454" cy="1723429"/>
        </a:xfrm>
        <a:prstGeom prst="flowChartManualOperation">
          <a:avLst/>
        </a:prstGeom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136081" bIns="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Cows milk formulae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/>
            <a:t>Allergic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/>
            <a:t>Cheap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/>
            <a:t>tastes nice</a:t>
          </a:r>
        </a:p>
      </dsp:txBody>
      <dsp:txXfrm rot="5400000">
        <a:off x="4912" y="1157291"/>
        <a:ext cx="1723429" cy="3471872"/>
      </dsp:txXfrm>
    </dsp:sp>
    <dsp:sp modelId="{D065A972-40C5-42B7-B783-20FD32BCFF4D}">
      <dsp:nvSpPr>
        <dsp:cNvPr id="0" name=""/>
        <dsp:cNvSpPr/>
      </dsp:nvSpPr>
      <dsp:spPr>
        <a:xfrm rot="16200000">
          <a:off x="-173913" y="2031512"/>
          <a:ext cx="5786454" cy="1723429"/>
        </a:xfrm>
        <a:prstGeom prst="flowChartManualOperati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136081" bIns="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Partially hydrolysed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/>
            <a:t>Soy not an option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/>
            <a:t>Questionable effectiveness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/>
            <a:t>NAN HA</a:t>
          </a:r>
        </a:p>
      </dsp:txBody>
      <dsp:txXfrm rot="5400000">
        <a:off x="1857599" y="1157291"/>
        <a:ext cx="1723429" cy="3471872"/>
      </dsp:txXfrm>
    </dsp:sp>
    <dsp:sp modelId="{8DEC3FCE-BB32-4A41-8ADD-A1ABCBA1DD6B}">
      <dsp:nvSpPr>
        <dsp:cNvPr id="0" name=""/>
        <dsp:cNvSpPr/>
      </dsp:nvSpPr>
      <dsp:spPr>
        <a:xfrm rot="16200000">
          <a:off x="1611794" y="2031512"/>
          <a:ext cx="5786454" cy="1723429"/>
        </a:xfrm>
        <a:prstGeom prst="flowChartManualOperati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136081" bIns="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Whey </a:t>
          </a:r>
          <a:r>
            <a:rPr lang="en-GB" sz="2100" kern="1200" dirty="0" err="1"/>
            <a:t>hydrolysate</a:t>
          </a:r>
          <a:endParaRPr lang="en-GB" sz="21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/>
            <a:t>Palatable but allergic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/>
            <a:t>e.g. </a:t>
          </a:r>
          <a:r>
            <a:rPr lang="en-GB" sz="1600" kern="1200" dirty="0" err="1"/>
            <a:t>Pepti</a:t>
          </a:r>
          <a:endParaRPr lang="en-GB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600" kern="1200" dirty="0"/>
        </a:p>
      </dsp:txBody>
      <dsp:txXfrm rot="5400000">
        <a:off x="3643306" y="1157291"/>
        <a:ext cx="1723429" cy="3471872"/>
      </dsp:txXfrm>
    </dsp:sp>
    <dsp:sp modelId="{C84EF401-A69C-4810-92F8-C83816F7E5F2}">
      <dsp:nvSpPr>
        <dsp:cNvPr id="0" name=""/>
        <dsp:cNvSpPr/>
      </dsp:nvSpPr>
      <dsp:spPr>
        <a:xfrm rot="16200000">
          <a:off x="3531459" y="2031512"/>
          <a:ext cx="5786454" cy="1723429"/>
        </a:xfrm>
        <a:prstGeom prst="flowChartManualOperati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136081" bIns="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 err="1"/>
            <a:t>Caesin</a:t>
          </a:r>
          <a:r>
            <a:rPr lang="en-GB" sz="2100" kern="1200" dirty="0"/>
            <a:t> </a:t>
          </a:r>
          <a:r>
            <a:rPr lang="en-GB" sz="2100" kern="1200" dirty="0" err="1"/>
            <a:t>hydrolysate</a:t>
          </a:r>
          <a:endParaRPr lang="en-GB" sz="21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/>
            <a:t>First line for food allergy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/>
            <a:t>e.g. </a:t>
          </a:r>
          <a:r>
            <a:rPr lang="en-GB" sz="1600" kern="1200" dirty="0" err="1"/>
            <a:t>nutramigen</a:t>
          </a:r>
          <a:endParaRPr lang="en-GB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 err="1"/>
            <a:t>Similac</a:t>
          </a:r>
          <a:r>
            <a:rPr lang="en-GB" sz="1600" kern="1200" dirty="0"/>
            <a:t> </a:t>
          </a:r>
          <a:r>
            <a:rPr lang="en-GB" sz="1600" kern="1200" dirty="0" err="1"/>
            <a:t>alimentum</a:t>
          </a:r>
          <a:endParaRPr lang="en-GB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 err="1"/>
            <a:t>Althera</a:t>
          </a:r>
          <a:endParaRPr lang="en-GB" sz="1600" kern="1200" dirty="0"/>
        </a:p>
      </dsp:txBody>
      <dsp:txXfrm rot="5400000">
        <a:off x="5562971" y="1157291"/>
        <a:ext cx="1723429" cy="3471872"/>
      </dsp:txXfrm>
    </dsp:sp>
    <dsp:sp modelId="{30B3F399-1605-47C1-A891-B29726277B09}">
      <dsp:nvSpPr>
        <dsp:cNvPr id="0" name=""/>
        <dsp:cNvSpPr/>
      </dsp:nvSpPr>
      <dsp:spPr>
        <a:xfrm rot="16200000">
          <a:off x="5384146" y="2031512"/>
          <a:ext cx="5786454" cy="1723429"/>
        </a:xfrm>
        <a:prstGeom prst="flowChartManualOperati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136081" bIns="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Elemental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/>
            <a:t>Unpalatable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/>
            <a:t>Expensive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/>
            <a:t>First line if breast feeding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 err="1"/>
            <a:t>e.g.neocate</a:t>
          </a:r>
          <a:endParaRPr lang="en-GB" sz="1600" kern="1200" dirty="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 err="1"/>
            <a:t>Nutramigen</a:t>
          </a:r>
          <a:r>
            <a:rPr lang="en-GB" sz="1600" kern="1200" dirty="0"/>
            <a:t> </a:t>
          </a:r>
          <a:r>
            <a:rPr lang="en-GB" sz="1600" kern="1200" dirty="0" err="1"/>
            <a:t>Puramino</a:t>
          </a:r>
          <a:endParaRPr lang="en-GB" sz="1600" kern="1200" dirty="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/>
            <a:t>Nestle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 err="1"/>
            <a:t>Alfaamino</a:t>
          </a:r>
          <a:endParaRPr lang="en-GB" sz="1600" kern="1200" dirty="0"/>
        </a:p>
      </dsp:txBody>
      <dsp:txXfrm rot="5400000">
        <a:off x="7415658" y="1157291"/>
        <a:ext cx="1723429" cy="34718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24509E-7D3B-4D82-B4E9-C4F4D4EE7324}">
      <dsp:nvSpPr>
        <dsp:cNvPr id="0" name=""/>
        <dsp:cNvSpPr/>
      </dsp:nvSpPr>
      <dsp:spPr>
        <a:xfrm>
          <a:off x="5029287" y="2448886"/>
          <a:ext cx="303472" cy="9306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0647"/>
              </a:lnTo>
              <a:lnTo>
                <a:pt x="303472" y="93064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B9166B-7694-4074-8537-653DC67E7F7C}">
      <dsp:nvSpPr>
        <dsp:cNvPr id="0" name=""/>
        <dsp:cNvSpPr/>
      </dsp:nvSpPr>
      <dsp:spPr>
        <a:xfrm>
          <a:off x="4614542" y="1012452"/>
          <a:ext cx="1224003" cy="4248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430"/>
              </a:lnTo>
              <a:lnTo>
                <a:pt x="1224003" y="212430"/>
              </a:lnTo>
              <a:lnTo>
                <a:pt x="1224003" y="42486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05E095-4940-4F6D-93D2-FBCB27D03715}">
      <dsp:nvSpPr>
        <dsp:cNvPr id="0" name=""/>
        <dsp:cNvSpPr/>
      </dsp:nvSpPr>
      <dsp:spPr>
        <a:xfrm>
          <a:off x="2581279" y="2448886"/>
          <a:ext cx="303472" cy="9306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0647"/>
              </a:lnTo>
              <a:lnTo>
                <a:pt x="303472" y="93064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EA22FE-2FCC-430E-BE1C-582A15012CC7}">
      <dsp:nvSpPr>
        <dsp:cNvPr id="0" name=""/>
        <dsp:cNvSpPr/>
      </dsp:nvSpPr>
      <dsp:spPr>
        <a:xfrm>
          <a:off x="3390538" y="1012452"/>
          <a:ext cx="1224003" cy="424860"/>
        </a:xfrm>
        <a:custGeom>
          <a:avLst/>
          <a:gdLst/>
          <a:ahLst/>
          <a:cxnLst/>
          <a:rect l="0" t="0" r="0" b="0"/>
          <a:pathLst>
            <a:path>
              <a:moveTo>
                <a:pt x="1224003" y="0"/>
              </a:moveTo>
              <a:lnTo>
                <a:pt x="1224003" y="212430"/>
              </a:lnTo>
              <a:lnTo>
                <a:pt x="0" y="212430"/>
              </a:lnTo>
              <a:lnTo>
                <a:pt x="0" y="42486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D6ACBA-3941-4F08-A0E3-57050B49BE20}">
      <dsp:nvSpPr>
        <dsp:cNvPr id="0" name=""/>
        <dsp:cNvSpPr/>
      </dsp:nvSpPr>
      <dsp:spPr>
        <a:xfrm>
          <a:off x="3602969" y="878"/>
          <a:ext cx="2023146" cy="101157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162 patients with symptoms of GORD</a:t>
          </a:r>
        </a:p>
      </dsp:txBody>
      <dsp:txXfrm>
        <a:off x="3602969" y="878"/>
        <a:ext cx="2023146" cy="1011573"/>
      </dsp:txXfrm>
    </dsp:sp>
    <dsp:sp modelId="{A8B96777-6E1C-43D9-9D1A-9F8F06A2CF08}">
      <dsp:nvSpPr>
        <dsp:cNvPr id="0" name=""/>
        <dsp:cNvSpPr/>
      </dsp:nvSpPr>
      <dsp:spPr>
        <a:xfrm>
          <a:off x="2378965" y="1437313"/>
          <a:ext cx="2023146" cy="101157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81 given lansoprazole</a:t>
          </a:r>
        </a:p>
      </dsp:txBody>
      <dsp:txXfrm>
        <a:off x="2378965" y="1437313"/>
        <a:ext cx="2023146" cy="1011573"/>
      </dsp:txXfrm>
    </dsp:sp>
    <dsp:sp modelId="{0289E60E-D688-479E-94B8-ACE010380157}">
      <dsp:nvSpPr>
        <dsp:cNvPr id="0" name=""/>
        <dsp:cNvSpPr/>
      </dsp:nvSpPr>
      <dsp:spPr>
        <a:xfrm>
          <a:off x="2884752" y="2873747"/>
          <a:ext cx="2023146" cy="101157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44 improved</a:t>
          </a:r>
        </a:p>
      </dsp:txBody>
      <dsp:txXfrm>
        <a:off x="2884752" y="2873747"/>
        <a:ext cx="2023146" cy="1011573"/>
      </dsp:txXfrm>
    </dsp:sp>
    <dsp:sp modelId="{67871A72-0C29-4ECC-8735-567EC4EB524C}">
      <dsp:nvSpPr>
        <dsp:cNvPr id="0" name=""/>
        <dsp:cNvSpPr/>
      </dsp:nvSpPr>
      <dsp:spPr>
        <a:xfrm>
          <a:off x="4826973" y="1437313"/>
          <a:ext cx="2023146" cy="101157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81 given placebo</a:t>
          </a:r>
        </a:p>
      </dsp:txBody>
      <dsp:txXfrm>
        <a:off x="4826973" y="1437313"/>
        <a:ext cx="2023146" cy="1011573"/>
      </dsp:txXfrm>
    </dsp:sp>
    <dsp:sp modelId="{E4650AC6-E6FC-42F5-814E-59916F5318BC}">
      <dsp:nvSpPr>
        <dsp:cNvPr id="0" name=""/>
        <dsp:cNvSpPr/>
      </dsp:nvSpPr>
      <dsp:spPr>
        <a:xfrm>
          <a:off x="5332759" y="2873747"/>
          <a:ext cx="2023146" cy="101157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44 improved</a:t>
          </a:r>
        </a:p>
      </dsp:txBody>
      <dsp:txXfrm>
        <a:off x="5332759" y="2873747"/>
        <a:ext cx="2023146" cy="101157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EF1F27-5D31-431D-BA4B-D18B36509465}">
      <dsp:nvSpPr>
        <dsp:cNvPr id="0" name=""/>
        <dsp:cNvSpPr/>
      </dsp:nvSpPr>
      <dsp:spPr>
        <a:xfrm>
          <a:off x="3171847" y="715"/>
          <a:ext cx="4757770" cy="278880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 dirty="0"/>
            <a:t>Food allergy like </a:t>
          </a:r>
          <a:r>
            <a:rPr lang="en-GB" sz="2200" kern="1200" dirty="0" err="1"/>
            <a:t>urticaria</a:t>
          </a:r>
          <a:r>
            <a:rPr lang="en-GB" sz="2200" kern="1200" dirty="0"/>
            <a:t> or anaphylaxis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 dirty="0"/>
            <a:t>Oral allergy syndrome</a:t>
          </a:r>
        </a:p>
      </dsp:txBody>
      <dsp:txXfrm>
        <a:off x="3171847" y="349315"/>
        <a:ext cx="3711969" cy="2091602"/>
      </dsp:txXfrm>
    </dsp:sp>
    <dsp:sp modelId="{A9440827-C948-4704-8F66-92F39051FAC2}">
      <dsp:nvSpPr>
        <dsp:cNvPr id="0" name=""/>
        <dsp:cNvSpPr/>
      </dsp:nvSpPr>
      <dsp:spPr>
        <a:xfrm>
          <a:off x="0" y="715"/>
          <a:ext cx="3171847" cy="2788802"/>
        </a:xfrm>
        <a:prstGeom prst="roundRect">
          <a:avLst/>
        </a:prstGeom>
        <a:gradFill rotWithShape="0">
          <a:gsLst>
            <a:gs pos="0">
              <a:srgbClr val="00B050"/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kern="1200" dirty="0" err="1"/>
            <a:t>IgE</a:t>
          </a:r>
          <a:r>
            <a:rPr lang="en-GB" sz="3400" kern="1200" dirty="0"/>
            <a:t> mediated immediate reaction</a:t>
          </a:r>
        </a:p>
      </dsp:txBody>
      <dsp:txXfrm>
        <a:off x="136138" y="136853"/>
        <a:ext cx="2899571" cy="2516526"/>
      </dsp:txXfrm>
    </dsp:sp>
    <dsp:sp modelId="{9B82C29C-85B4-4850-ADA3-B1CE17421E1F}">
      <dsp:nvSpPr>
        <dsp:cNvPr id="0" name=""/>
        <dsp:cNvSpPr/>
      </dsp:nvSpPr>
      <dsp:spPr>
        <a:xfrm>
          <a:off x="3171847" y="3068398"/>
          <a:ext cx="4757770" cy="278880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 dirty="0"/>
            <a:t>eczema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 dirty="0"/>
            <a:t>Allergic colitis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 dirty="0"/>
            <a:t>Infantile colic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 dirty="0"/>
            <a:t>GORD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 dirty="0"/>
            <a:t>Allergic </a:t>
          </a:r>
          <a:r>
            <a:rPr lang="en-GB" sz="2200" kern="1200" dirty="0" err="1"/>
            <a:t>dysmotility</a:t>
          </a:r>
          <a:endParaRPr lang="en-GB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 dirty="0" err="1"/>
            <a:t>Enteropathy</a:t>
          </a:r>
          <a:endParaRPr lang="en-GB" sz="2200" kern="1200" dirty="0"/>
        </a:p>
      </dsp:txBody>
      <dsp:txXfrm>
        <a:off x="3171847" y="3416998"/>
        <a:ext cx="3711969" cy="2091602"/>
      </dsp:txXfrm>
    </dsp:sp>
    <dsp:sp modelId="{76D4B140-C488-4571-AAB9-09406252440D}">
      <dsp:nvSpPr>
        <dsp:cNvPr id="0" name=""/>
        <dsp:cNvSpPr/>
      </dsp:nvSpPr>
      <dsp:spPr>
        <a:xfrm>
          <a:off x="0" y="3068398"/>
          <a:ext cx="3171847" cy="278880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kern="1200" dirty="0"/>
            <a:t>Non </a:t>
          </a:r>
          <a:r>
            <a:rPr lang="en-GB" sz="3400" kern="1200" dirty="0" err="1"/>
            <a:t>IgE</a:t>
          </a:r>
          <a:r>
            <a:rPr lang="en-GB" sz="3400" kern="1200" dirty="0"/>
            <a:t> mediated – delayed manifestation</a:t>
          </a:r>
        </a:p>
      </dsp:txBody>
      <dsp:txXfrm>
        <a:off x="136138" y="3204536"/>
        <a:ext cx="2899571" cy="251652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C41693-E4A8-4924-85D6-AC2466023145}">
      <dsp:nvSpPr>
        <dsp:cNvPr id="0" name=""/>
        <dsp:cNvSpPr/>
      </dsp:nvSpPr>
      <dsp:spPr>
        <a:xfrm rot="16200000">
          <a:off x="-2026600" y="2031512"/>
          <a:ext cx="5786454" cy="1723429"/>
        </a:xfrm>
        <a:prstGeom prst="flowChartManualOperation">
          <a:avLst/>
        </a:prstGeom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136187" bIns="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Cows milk formulae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/>
            <a:t>Allergic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/>
            <a:t>Cheap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/>
            <a:t>tastes nice</a:t>
          </a:r>
        </a:p>
      </dsp:txBody>
      <dsp:txXfrm rot="5400000">
        <a:off x="4912" y="1157291"/>
        <a:ext cx="1723429" cy="3471872"/>
      </dsp:txXfrm>
    </dsp:sp>
    <dsp:sp modelId="{D065A972-40C5-42B7-B783-20FD32BCFF4D}">
      <dsp:nvSpPr>
        <dsp:cNvPr id="0" name=""/>
        <dsp:cNvSpPr/>
      </dsp:nvSpPr>
      <dsp:spPr>
        <a:xfrm rot="16200000">
          <a:off x="-173913" y="2031512"/>
          <a:ext cx="5786454" cy="1723429"/>
        </a:xfrm>
        <a:prstGeom prst="flowChartManualOperati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136187" bIns="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Partially hydrolysed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/>
            <a:t>Soy not an option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/>
            <a:t>Questionable effectiveness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/>
            <a:t>NAN HA</a:t>
          </a:r>
        </a:p>
      </dsp:txBody>
      <dsp:txXfrm rot="5400000">
        <a:off x="1857599" y="1157291"/>
        <a:ext cx="1723429" cy="3471872"/>
      </dsp:txXfrm>
    </dsp:sp>
    <dsp:sp modelId="{8DEC3FCE-BB32-4A41-8ADD-A1ABCBA1DD6B}">
      <dsp:nvSpPr>
        <dsp:cNvPr id="0" name=""/>
        <dsp:cNvSpPr/>
      </dsp:nvSpPr>
      <dsp:spPr>
        <a:xfrm rot="16200000">
          <a:off x="1611794" y="2031512"/>
          <a:ext cx="5786454" cy="1723429"/>
        </a:xfrm>
        <a:prstGeom prst="flowChartManualOperati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136187" bIns="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Whey </a:t>
          </a:r>
          <a:r>
            <a:rPr lang="en-GB" sz="2100" kern="1200" dirty="0" err="1"/>
            <a:t>hydrolysate</a:t>
          </a:r>
          <a:endParaRPr lang="en-GB" sz="21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/>
            <a:t>Palatable but allergic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/>
            <a:t>e.g. </a:t>
          </a:r>
          <a:r>
            <a:rPr lang="en-GB" sz="1600" kern="1200" dirty="0" err="1"/>
            <a:t>Pepti</a:t>
          </a:r>
          <a:endParaRPr lang="en-GB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/>
            <a:t>Nestle </a:t>
          </a:r>
          <a:r>
            <a:rPr lang="en-GB" sz="1600" kern="1200" dirty="0" err="1"/>
            <a:t>alfare</a:t>
          </a:r>
          <a:endParaRPr lang="en-GB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600" kern="1200" dirty="0"/>
        </a:p>
      </dsp:txBody>
      <dsp:txXfrm rot="5400000">
        <a:off x="3643306" y="1157291"/>
        <a:ext cx="1723429" cy="3471872"/>
      </dsp:txXfrm>
    </dsp:sp>
    <dsp:sp modelId="{C84EF401-A69C-4810-92F8-C83816F7E5F2}">
      <dsp:nvSpPr>
        <dsp:cNvPr id="0" name=""/>
        <dsp:cNvSpPr/>
      </dsp:nvSpPr>
      <dsp:spPr>
        <a:xfrm rot="16200000">
          <a:off x="3531459" y="2031512"/>
          <a:ext cx="5786454" cy="1723429"/>
        </a:xfrm>
        <a:prstGeom prst="flowChartManualOperati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136187" bIns="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 err="1"/>
            <a:t>Caesin</a:t>
          </a:r>
          <a:r>
            <a:rPr lang="en-GB" sz="2100" kern="1200" dirty="0"/>
            <a:t> </a:t>
          </a:r>
          <a:r>
            <a:rPr lang="en-GB" sz="2100" kern="1200" dirty="0" err="1"/>
            <a:t>hydrolysate</a:t>
          </a:r>
          <a:endParaRPr lang="en-GB" sz="21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/>
            <a:t>First line for food allergy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/>
            <a:t>e.g. </a:t>
          </a:r>
          <a:r>
            <a:rPr lang="en-GB" sz="1600" kern="1200" dirty="0" err="1"/>
            <a:t>nutramigen</a:t>
          </a:r>
          <a:endParaRPr lang="en-GB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 err="1"/>
            <a:t>Similac</a:t>
          </a:r>
          <a:r>
            <a:rPr lang="en-GB" sz="1600" kern="1200" dirty="0"/>
            <a:t> </a:t>
          </a:r>
          <a:r>
            <a:rPr lang="en-GB" sz="1600" kern="1200" dirty="0" err="1"/>
            <a:t>alimentum</a:t>
          </a:r>
          <a:endParaRPr lang="en-GB" sz="1600" kern="1200" dirty="0"/>
        </a:p>
      </dsp:txBody>
      <dsp:txXfrm rot="5400000">
        <a:off x="5562971" y="1157291"/>
        <a:ext cx="1723429" cy="3471872"/>
      </dsp:txXfrm>
    </dsp:sp>
    <dsp:sp modelId="{30B3F399-1605-47C1-A891-B29726277B09}">
      <dsp:nvSpPr>
        <dsp:cNvPr id="0" name=""/>
        <dsp:cNvSpPr/>
      </dsp:nvSpPr>
      <dsp:spPr>
        <a:xfrm rot="16200000">
          <a:off x="5384146" y="2031512"/>
          <a:ext cx="5786454" cy="1723429"/>
        </a:xfrm>
        <a:prstGeom prst="flowChartManualOperati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136187" bIns="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Elemental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/>
            <a:t>Unpalatable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/>
            <a:t>Expensive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/>
            <a:t>First line if breast feeding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 err="1"/>
            <a:t>e.g.neocate</a:t>
          </a:r>
          <a:endParaRPr lang="en-GB" sz="1600" kern="1200" dirty="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 err="1"/>
            <a:t>Nutramigen</a:t>
          </a:r>
          <a:r>
            <a:rPr lang="en-GB" sz="1600" kern="1200" dirty="0"/>
            <a:t> </a:t>
          </a:r>
          <a:r>
            <a:rPr lang="en-GB" sz="1600" kern="1200" dirty="0" err="1"/>
            <a:t>Puramino</a:t>
          </a:r>
          <a:endParaRPr lang="en-GB" sz="1600" kern="1200" dirty="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/>
            <a:t>Nestle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 err="1"/>
            <a:t>Alfaamino</a:t>
          </a:r>
          <a:endParaRPr lang="en-GB" sz="1600" kern="1200" dirty="0"/>
        </a:p>
      </dsp:txBody>
      <dsp:txXfrm rot="5400000">
        <a:off x="7415658" y="1157291"/>
        <a:ext cx="1723429" cy="347187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EF1F27-5D31-431D-BA4B-D18B36509465}">
      <dsp:nvSpPr>
        <dsp:cNvPr id="0" name=""/>
        <dsp:cNvSpPr/>
      </dsp:nvSpPr>
      <dsp:spPr>
        <a:xfrm>
          <a:off x="3171847" y="715"/>
          <a:ext cx="4757770" cy="278880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 dirty="0"/>
            <a:t>Food allergy like urticaria or anaphylaxis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 dirty="0"/>
            <a:t>Oral allergy syndrome</a:t>
          </a:r>
        </a:p>
      </dsp:txBody>
      <dsp:txXfrm>
        <a:off x="3171847" y="349315"/>
        <a:ext cx="3711969" cy="2091602"/>
      </dsp:txXfrm>
    </dsp:sp>
    <dsp:sp modelId="{A9440827-C948-4704-8F66-92F39051FAC2}">
      <dsp:nvSpPr>
        <dsp:cNvPr id="0" name=""/>
        <dsp:cNvSpPr/>
      </dsp:nvSpPr>
      <dsp:spPr>
        <a:xfrm>
          <a:off x="0" y="715"/>
          <a:ext cx="3171847" cy="2788802"/>
        </a:xfrm>
        <a:prstGeom prst="roundRect">
          <a:avLst/>
        </a:prstGeom>
        <a:gradFill rotWithShape="0">
          <a:gsLst>
            <a:gs pos="0">
              <a:srgbClr val="00B050"/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kern="1200" dirty="0"/>
            <a:t>IgE mediated immediate reaction</a:t>
          </a:r>
        </a:p>
      </dsp:txBody>
      <dsp:txXfrm>
        <a:off x="136138" y="136853"/>
        <a:ext cx="2899571" cy="2516526"/>
      </dsp:txXfrm>
    </dsp:sp>
    <dsp:sp modelId="{9B82C29C-85B4-4850-ADA3-B1CE17421E1F}">
      <dsp:nvSpPr>
        <dsp:cNvPr id="0" name=""/>
        <dsp:cNvSpPr/>
      </dsp:nvSpPr>
      <dsp:spPr>
        <a:xfrm>
          <a:off x="3171847" y="3068398"/>
          <a:ext cx="4757770" cy="278880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 dirty="0"/>
            <a:t>eczema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 dirty="0"/>
            <a:t>Allergic colitis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 dirty="0">
              <a:solidFill>
                <a:srgbClr val="FF0000"/>
              </a:solidFill>
            </a:rPr>
            <a:t>Infantile colic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 dirty="0">
              <a:solidFill>
                <a:srgbClr val="FF0000"/>
              </a:solidFill>
            </a:rPr>
            <a:t>GORD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 dirty="0"/>
            <a:t>Allergic dysmotility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 dirty="0"/>
            <a:t>Enteropathy</a:t>
          </a:r>
        </a:p>
      </dsp:txBody>
      <dsp:txXfrm>
        <a:off x="3171847" y="3416998"/>
        <a:ext cx="3711969" cy="2091602"/>
      </dsp:txXfrm>
    </dsp:sp>
    <dsp:sp modelId="{76D4B140-C488-4571-AAB9-09406252440D}">
      <dsp:nvSpPr>
        <dsp:cNvPr id="0" name=""/>
        <dsp:cNvSpPr/>
      </dsp:nvSpPr>
      <dsp:spPr>
        <a:xfrm>
          <a:off x="0" y="3068398"/>
          <a:ext cx="3171847" cy="278880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kern="1200" dirty="0"/>
            <a:t>Non IgE mediated – delayed manifestation</a:t>
          </a:r>
        </a:p>
      </dsp:txBody>
      <dsp:txXfrm>
        <a:off x="136138" y="3204536"/>
        <a:ext cx="2899571" cy="25165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E8CEF8C-171F-402F-A6D6-F55CFD7554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5225" y="581025"/>
            <a:ext cx="4456113" cy="2508250"/>
          </a:xfrm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3560763"/>
            <a:ext cx="5257800" cy="5011737"/>
          </a:xfrm>
          <a:noFill/>
          <a:ln/>
        </p:spPr>
        <p:txBody>
          <a:bodyPr lIns="90488" tIns="44450" rIns="90488" bIns="44450"/>
          <a:lstStyle/>
          <a:p>
            <a:pPr eaLnBrk="1" hangingPunct="1"/>
            <a:r>
              <a:rPr lang="en-US">
                <a:latin typeface="Arial" pitchFamily="34" charset="0"/>
              </a:rPr>
              <a:t>9 studies between 1980 to 1994, a range of 40-60% reproducibility of history and DBPCFC - this was in a highly selected group and therefore how after are they reproduced in the general population by paediatricians 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5225" y="581025"/>
            <a:ext cx="4456113" cy="2508250"/>
          </a:xfrm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3560763"/>
            <a:ext cx="5257800" cy="5011737"/>
          </a:xfrm>
          <a:noFill/>
          <a:ln/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5414FF-954A-49D4-BE12-34077491C219}" type="slidenum">
              <a:rPr lang="en-US" smtClean="0">
                <a:latin typeface="Arial" pitchFamily="34" charset="0"/>
              </a:rPr>
              <a:pPr/>
              <a:t>31</a:t>
            </a:fld>
            <a:endParaRPr lang="en-US">
              <a:latin typeface="Arial" pitchFamily="34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317E48F-0D25-490F-9B4E-7DE27104807A}" type="slidenum">
              <a:rPr lang="en-US" sz="1200">
                <a:cs typeface="Arial" pitchFamily="34" charset="0"/>
              </a:rPr>
              <a:pPr algn="r"/>
              <a:t>5</a:t>
            </a:fld>
            <a:endParaRPr lang="en-US" sz="1200">
              <a:cs typeface="Arial" pitchFamily="34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7156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1537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3962400" y="1828800"/>
            <a:ext cx="80264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38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3962400" y="4267200"/>
            <a:ext cx="80264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955FE-F6BD-44A4-8FF4-0871DCAB8D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D07BD8-810C-4B99-A9B6-0E4B555EE1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457200"/>
            <a:ext cx="27432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457200"/>
            <a:ext cx="80264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C1647F-2B91-43A3-87C5-03D59246EB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53848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384800" cy="1866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4000500"/>
            <a:ext cx="5384800" cy="1866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9BEC18-03B5-42AF-B13D-980CF652B1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EC6272-7386-4F53-A3C8-052C9AC166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5B75A2-6A54-455C-AF9A-63F3FCE655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53848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3848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22B96B-AD7E-4B53-8E91-F4AA0F41D0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F2A1E8-DE02-45F6-B18F-882A449E4F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B553DC-10F7-4F1A-9B15-D412763C44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C26FEF-4454-4AB9-9E25-32207D739E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550B91-275B-4260-8EF2-C6ED97FEF2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28C23F-A925-42A6-BEFC-D80B880973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A9325960-2888-4053-A02F-E2EB469B3B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2052" name="Group 4"/>
          <p:cNvGrpSpPr>
            <a:grpSpLocks/>
          </p:cNvGrpSpPr>
          <p:nvPr/>
        </p:nvGrpSpPr>
        <p:grpSpPr bwMode="auto">
          <a:xfrm>
            <a:off x="0" y="0"/>
            <a:ext cx="12192000" cy="546100"/>
            <a:chOff x="0" y="0"/>
            <a:chExt cx="5760" cy="344"/>
          </a:xfrm>
        </p:grpSpPr>
        <p:sp>
          <p:nvSpPr>
            <p:cNvPr id="14341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4342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4343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14344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14345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14346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14347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4348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14349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2"/>
                </a:solidFill>
                <a:latin typeface="Arial" charset="0"/>
              </a:endParaRPr>
            </a:p>
          </p:txBody>
        </p:sp>
      </p:grpSp>
      <p:sp>
        <p:nvSpPr>
          <p:cNvPr id="2053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457200"/>
            <a:ext cx="10972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054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81200"/>
            <a:ext cx="109728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35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2056" name="Picture 17" descr="Picture red lion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5829300"/>
            <a:ext cx="1390651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19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622800" y="6446838"/>
            <a:ext cx="7569200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ctrTitle"/>
          </p:nvPr>
        </p:nvSpPr>
        <p:spPr>
          <a:xfrm>
            <a:off x="4303714" y="2060575"/>
            <a:ext cx="6364287" cy="2209800"/>
          </a:xfrm>
        </p:spPr>
        <p:txBody>
          <a:bodyPr/>
          <a:lstStyle/>
          <a:p>
            <a:pPr eaLnBrk="1" hangingPunct="1"/>
            <a:r>
              <a:rPr lang="en-US" sz="4800" dirty="0">
                <a:solidFill>
                  <a:schemeClr val="bg1"/>
                </a:solidFill>
              </a:rPr>
              <a:t>Babies that cry/scream don’t have reflux</a:t>
            </a:r>
            <a:endParaRPr lang="en-GB" sz="4000" dirty="0">
              <a:solidFill>
                <a:schemeClr val="tx1"/>
              </a:solidFill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2381225" y="4581525"/>
            <a:ext cx="7496201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sz="3000" dirty="0"/>
              <a:t>Dr Warren Hyer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sz="2600" dirty="0"/>
              <a:t>Consultant </a:t>
            </a:r>
            <a:r>
              <a:rPr lang="en-US" sz="2600" dirty="0" err="1"/>
              <a:t>Paediatrician</a:t>
            </a:r>
            <a:endParaRPr lang="en-US" sz="2600" dirty="0"/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sz="2600" dirty="0"/>
              <a:t>Consultant </a:t>
            </a:r>
            <a:r>
              <a:rPr lang="en-US" sz="2600" dirty="0" err="1"/>
              <a:t>Paediatric</a:t>
            </a:r>
            <a:r>
              <a:rPr lang="en-US" sz="2600" dirty="0"/>
              <a:t> Gastroenterologist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sz="2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8213" y="476250"/>
            <a:ext cx="7885112" cy="448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3000375" y="5300663"/>
            <a:ext cx="5894388" cy="9144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5400">
                <a:solidFill>
                  <a:schemeClr val="bg1"/>
                </a:solidFill>
              </a:rPr>
              <a:t>Screaming </a:t>
            </a:r>
            <a:r>
              <a:rPr lang="en-GB" sz="5400">
                <a:solidFill>
                  <a:schemeClr val="bg1"/>
                </a:solidFill>
                <a:cs typeface="Arial" pitchFamily="34" charset="0"/>
              </a:rPr>
              <a:t>≠</a:t>
            </a:r>
            <a:r>
              <a:rPr lang="en-GB" sz="5400">
                <a:solidFill>
                  <a:schemeClr val="bg1"/>
                </a:solidFill>
              </a:rPr>
              <a:t> reflux</a:t>
            </a:r>
            <a:endParaRPr lang="en-US" sz="54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95551" y="476250"/>
            <a:ext cx="7485063" cy="359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1620838" y="4437063"/>
            <a:ext cx="9047162" cy="10668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200">
                <a:solidFill>
                  <a:schemeClr val="bg1"/>
                </a:solidFill>
              </a:rPr>
              <a:t>There is a role for change in formula</a:t>
            </a:r>
          </a:p>
          <a:p>
            <a:r>
              <a:rPr lang="en-GB" sz="3200">
                <a:solidFill>
                  <a:schemeClr val="bg1"/>
                </a:solidFill>
              </a:rPr>
              <a:t>Trial of withdrawal of cows milk from mothers diet</a:t>
            </a:r>
            <a:endParaRPr lang="en-US" sz="32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7351" y="3141664"/>
            <a:ext cx="6335713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2782888" y="5949951"/>
            <a:ext cx="6337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2208213" y="5516564"/>
            <a:ext cx="7923212" cy="70167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4000">
                <a:solidFill>
                  <a:schemeClr val="bg1"/>
                </a:solidFill>
              </a:rPr>
              <a:t>No discriminating aspect to history</a:t>
            </a:r>
            <a:endParaRPr lang="en-US" sz="400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9C9536-101C-4E60-A66A-CB0502CC02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1584" y="167698"/>
            <a:ext cx="7320136" cy="300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6632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2D4EDDF-35EE-4677-ABD4-B6F57FB7CE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5170" y="0"/>
            <a:ext cx="72816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4919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952115978"/>
              </p:ext>
            </p:extLst>
          </p:nvPr>
        </p:nvGraphicFramePr>
        <p:xfrm>
          <a:off x="1524000" y="1071546"/>
          <a:ext cx="9144000" cy="5786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ight Arrow 3"/>
          <p:cNvSpPr/>
          <p:nvPr/>
        </p:nvSpPr>
        <p:spPr>
          <a:xfrm>
            <a:off x="2024064" y="500063"/>
            <a:ext cx="8643937" cy="785812"/>
          </a:xfrm>
          <a:prstGeom prst="rightArrow">
            <a:avLst/>
          </a:prstGeom>
          <a:gradFill flip="none" rotWithShape="1">
            <a:gsLst>
              <a:gs pos="0">
                <a:schemeClr val="accent3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3" cstate="print"/>
          <a:srcRect b="3571"/>
          <a:stretch>
            <a:fillRect/>
          </a:stretch>
        </p:blipFill>
        <p:spPr bwMode="auto">
          <a:xfrm>
            <a:off x="1952626" y="857251"/>
            <a:ext cx="8061325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4" cstate="print"/>
          <a:srcRect b="11211"/>
          <a:stretch>
            <a:fillRect/>
          </a:stretch>
        </p:blipFill>
        <p:spPr bwMode="auto">
          <a:xfrm>
            <a:off x="2063750" y="2997200"/>
            <a:ext cx="7715250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2279650" y="5157788"/>
            <a:ext cx="7651750" cy="519112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>
                <a:solidFill>
                  <a:schemeClr val="bg1"/>
                </a:solidFill>
              </a:rPr>
              <a:t>Evidence does not support use of domperidone</a:t>
            </a:r>
            <a:endParaRPr lang="en-US" sz="28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0014" y="549276"/>
            <a:ext cx="7235825" cy="314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5876926"/>
            <a:ext cx="4572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1755776" y="4427539"/>
            <a:ext cx="8169275" cy="579437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200">
                <a:solidFill>
                  <a:schemeClr val="bg1"/>
                </a:solidFill>
              </a:rPr>
              <a:t>Lack of evidence for PPI in infantile agitation</a:t>
            </a:r>
            <a:endParaRPr lang="en-US" sz="32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22531" name="Picture 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640013" y="2060576"/>
            <a:ext cx="6851650" cy="1344613"/>
          </a:xfrm>
          <a:noFill/>
        </p:spPr>
      </p:pic>
      <p:pic>
        <p:nvPicPr>
          <p:cNvPr id="22532" name="Picture 1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575051" y="692150"/>
            <a:ext cx="5191125" cy="1009650"/>
          </a:xfrm>
          <a:noFill/>
        </p:spPr>
      </p:pic>
      <p:pic>
        <p:nvPicPr>
          <p:cNvPr id="22533" name="Picture 15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208214" y="4149725"/>
            <a:ext cx="8027987" cy="1690688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66864" y="2328864"/>
            <a:ext cx="9058275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554EF84-A26A-4281-A6C0-9EA9824DE8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624" y="260648"/>
            <a:ext cx="6048672" cy="2392668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797A29F-B67B-4A11-9F80-EE1755E401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87488" y="2492896"/>
            <a:ext cx="3902224" cy="3086472"/>
          </a:xfrm>
        </p:spPr>
        <p:txBody>
          <a:bodyPr/>
          <a:lstStyle/>
          <a:p>
            <a:pPr algn="l"/>
            <a:r>
              <a:rPr lang="en-US" sz="1800" b="0" i="0" u="none" strike="noStrike" baseline="0" dirty="0">
                <a:latin typeface="AdvP9779"/>
              </a:rPr>
              <a:t>PPIs are among the most commonly prescribed drugs in infants and children with the last decades </a:t>
            </a:r>
            <a:r>
              <a:rPr lang="en-US" sz="1800" b="1" i="0" u="none" strike="noStrike" baseline="0" dirty="0">
                <a:latin typeface="AdvP9779"/>
              </a:rPr>
              <a:t>witnessing a dramatic rise in their utilization</a:t>
            </a:r>
          </a:p>
          <a:p>
            <a:pPr algn="l"/>
            <a:endParaRPr lang="en-US" sz="1800" dirty="0">
              <a:latin typeface="AdvP9779"/>
            </a:endParaRPr>
          </a:p>
          <a:p>
            <a:pPr algn="l"/>
            <a:r>
              <a:rPr lang="en-US" sz="1800" b="0" i="0" u="none" strike="noStrike" baseline="0" dirty="0">
                <a:latin typeface="AdvP9779"/>
              </a:rPr>
              <a:t>Although PPIs are clearly effective when used appropriately and have been regarded as safe drugs</a:t>
            </a:r>
            <a:r>
              <a:rPr lang="en-US" sz="1800" b="1" i="0" u="none" strike="noStrike" baseline="0" dirty="0">
                <a:latin typeface="AdvP9779"/>
              </a:rPr>
              <a:t>, there is growing evidence, albeit largely from adult studies regarding their potential adverse effects</a:t>
            </a:r>
            <a:r>
              <a:rPr lang="en-US" sz="1800" b="0" i="0" u="none" strike="noStrike" baseline="0" dirty="0">
                <a:latin typeface="AdvP9779"/>
              </a:rPr>
              <a:t>. It is clear that many of these are also relevant to pediatrics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77EC7B-F8BB-4235-9715-E10A9CCF92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2780928"/>
            <a:ext cx="5384800" cy="3086472"/>
          </a:xfrm>
        </p:spPr>
        <p:txBody>
          <a:bodyPr/>
          <a:lstStyle/>
          <a:p>
            <a:r>
              <a:rPr lang="en-GB" dirty="0"/>
              <a:t>Gut microbiota</a:t>
            </a:r>
          </a:p>
          <a:p>
            <a:r>
              <a:rPr lang="en-GB" dirty="0"/>
              <a:t>Gut defence</a:t>
            </a:r>
          </a:p>
          <a:p>
            <a:r>
              <a:rPr lang="en-GB" dirty="0"/>
              <a:t>Allergy</a:t>
            </a:r>
          </a:p>
          <a:p>
            <a:r>
              <a:rPr lang="en-GB" dirty="0"/>
              <a:t>Absorption of minerals and vitamins</a:t>
            </a:r>
          </a:p>
        </p:txBody>
      </p:sp>
    </p:spTree>
    <p:extLst>
      <p:ext uri="{BB962C8B-B14F-4D97-AF65-F5344CB8AC3E}">
        <p14:creationId xmlns:p14="http://schemas.microsoft.com/office/powerpoint/2010/main" val="1279202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Educational objectives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Screamers</a:t>
            </a:r>
          </a:p>
          <a:p>
            <a:r>
              <a:rPr lang="en-GB" dirty="0"/>
              <a:t>“silent reflux” – is this an internet diagnosis</a:t>
            </a:r>
          </a:p>
          <a:p>
            <a:r>
              <a:rPr lang="en-GB" dirty="0"/>
              <a:t>PPI’s – probably no role in infants &lt; 1 year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CD6207-3103-49F6-8A75-93C0D9076E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3924300"/>
            <a:ext cx="5384800" cy="1943100"/>
          </a:xfrm>
        </p:spPr>
        <p:txBody>
          <a:bodyPr/>
          <a:lstStyle/>
          <a:p>
            <a:r>
              <a:rPr lang="en-GB" dirty="0"/>
              <a:t>No distinguishable symptoms for GOR versus GORD in infants</a:t>
            </a:r>
          </a:p>
          <a:p>
            <a:r>
              <a:rPr lang="en-GB" dirty="0" err="1"/>
              <a:t>Vomting</a:t>
            </a:r>
            <a:r>
              <a:rPr lang="en-GB" dirty="0"/>
              <a:t> does not predict GORD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C62796-24F9-4163-9CE8-6354DBC3E2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3924300"/>
            <a:ext cx="5384800" cy="1943100"/>
          </a:xfrm>
        </p:spPr>
        <p:txBody>
          <a:bodyPr/>
          <a:lstStyle/>
          <a:p>
            <a:r>
              <a:rPr lang="en-GB" dirty="0"/>
              <a:t>Pain and fussing does not predict GORD in infants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F52854-BAAF-4E28-BC09-CCA48155D4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504" y="521026"/>
            <a:ext cx="8544272" cy="3403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3049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12024" y="1981200"/>
            <a:ext cx="3898776" cy="3886200"/>
          </a:xfrm>
        </p:spPr>
        <p:txBody>
          <a:bodyPr/>
          <a:lstStyle/>
          <a:p>
            <a:r>
              <a:rPr lang="en-GB" dirty="0"/>
              <a:t>Avoid PPI’s in young children with distress</a:t>
            </a:r>
          </a:p>
          <a:p>
            <a:r>
              <a:rPr lang="en-GB" dirty="0"/>
              <a:t>Avoid </a:t>
            </a:r>
            <a:r>
              <a:rPr lang="en-GB" dirty="0" err="1"/>
              <a:t>prokinetics</a:t>
            </a:r>
            <a:r>
              <a:rPr lang="en-GB" dirty="0"/>
              <a:t> – they don’t work and can harm</a:t>
            </a:r>
          </a:p>
          <a:p>
            <a:r>
              <a:rPr lang="en-GB" dirty="0"/>
              <a:t>So can PPI’s</a:t>
            </a:r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3552" y="548681"/>
            <a:ext cx="3845802" cy="5748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24F65-4E47-4FD1-994C-F6A9B4F2A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2400" dirty="0" err="1"/>
              <a:t>Multicenter</a:t>
            </a:r>
            <a:r>
              <a:rPr lang="en-GB" sz="2400" dirty="0"/>
              <a:t>, double-blind, randomized, placebo-controlled trial assessing the efficacy and safety of proton pump inhibitor lansoprazole in infants with symptoms of gastroesophageal reflux disease </a:t>
            </a:r>
            <a:br>
              <a:rPr lang="en-GB" sz="2400" dirty="0"/>
            </a:br>
            <a:r>
              <a:rPr lang="en-GB" sz="2400" dirty="0"/>
              <a:t>J </a:t>
            </a:r>
            <a:r>
              <a:rPr lang="en-GB" sz="2400" dirty="0" err="1"/>
              <a:t>Paediatr</a:t>
            </a:r>
            <a:r>
              <a:rPr lang="en-GB" sz="2400" dirty="0"/>
              <a:t> 2019</a:t>
            </a:r>
            <a:br>
              <a:rPr lang="en-GB" sz="2400" dirty="0"/>
            </a:br>
            <a:endParaRPr lang="en-GB" sz="2400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712E8BC8-7963-4C22-BC69-8994A548B446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515560694"/>
              </p:ext>
            </p:extLst>
          </p:nvPr>
        </p:nvGraphicFramePr>
        <p:xfrm>
          <a:off x="609600" y="1981200"/>
          <a:ext cx="9734872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144669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2166910" y="785794"/>
          <a:ext cx="7929618" cy="58579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026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Inaccuracy of histories</a:t>
            </a:r>
          </a:p>
        </p:txBody>
      </p:sp>
      <p:sp>
        <p:nvSpPr>
          <p:cNvPr id="43011" name="Rectangle 1027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4000"/>
              <a:t>“Unlike any other area in medicine, the history of adverse reaction to food is more often incorrect than it is correct”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/>
              <a:t>Bock</a:t>
            </a:r>
            <a:r>
              <a:rPr lang="en-US" sz="2800"/>
              <a:t>, 1998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/>
              <a:t>Professor Paediatrics, Colorada</a:t>
            </a:r>
            <a:r>
              <a:rPr lang="en-US" sz="2800">
                <a:solidFill>
                  <a:srgbClr val="FFFF99"/>
                </a:solidFill>
              </a:rPr>
              <a:t> </a:t>
            </a:r>
            <a:endParaRPr lang="en-US"/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F44F20-9790-4D9F-A1D6-2987AFDE4D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662" y="3212976"/>
            <a:ext cx="6924675" cy="17240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2EEF79C-0708-419A-8707-EB222B03A7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3552" y="434961"/>
            <a:ext cx="7416824" cy="2778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8799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graphicFrame>
        <p:nvGraphicFramePr>
          <p:cNvPr id="3" name="Diagram 2"/>
          <p:cNvGraphicFramePr/>
          <p:nvPr/>
        </p:nvGraphicFramePr>
        <p:xfrm>
          <a:off x="1524000" y="1071546"/>
          <a:ext cx="9144000" cy="5786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ight Arrow 3"/>
          <p:cNvSpPr/>
          <p:nvPr/>
        </p:nvSpPr>
        <p:spPr>
          <a:xfrm>
            <a:off x="2024064" y="500063"/>
            <a:ext cx="8643937" cy="785812"/>
          </a:xfrm>
          <a:prstGeom prst="rightArrow">
            <a:avLst/>
          </a:prstGeom>
          <a:gradFill flip="none" rotWithShape="1">
            <a:gsLst>
              <a:gs pos="0">
                <a:schemeClr val="accent3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9751" y="571500"/>
            <a:ext cx="8397875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1571625"/>
            <a:ext cx="9024938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4535488" cy="220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6628" name="Content Placeholder 3"/>
          <p:cNvSpPr>
            <a:spLocks noGrp="1"/>
          </p:cNvSpPr>
          <p:nvPr>
            <p:ph idx="1"/>
          </p:nvPr>
        </p:nvSpPr>
        <p:spPr>
          <a:xfrm>
            <a:off x="1981200" y="2500314"/>
            <a:ext cx="8229600" cy="3367087"/>
          </a:xfrm>
        </p:spPr>
        <p:txBody>
          <a:bodyPr/>
          <a:lstStyle/>
          <a:p>
            <a:pPr eaLnBrk="1" hangingPunct="1"/>
            <a:r>
              <a:rPr lang="en-GB"/>
              <a:t>Differential diagnosis cited in this paper:</a:t>
            </a:r>
          </a:p>
          <a:p>
            <a:pPr lvl="1" eaLnBrk="1" hangingPunct="1"/>
            <a:r>
              <a:rPr lang="en-GB"/>
              <a:t>Maternal reasons - expectations</a:t>
            </a:r>
          </a:p>
          <a:p>
            <a:pPr lvl="1" eaLnBrk="1" hangingPunct="1"/>
            <a:r>
              <a:rPr lang="en-GB"/>
              <a:t>Feeding problems</a:t>
            </a:r>
          </a:p>
          <a:p>
            <a:pPr lvl="1" eaLnBrk="1" hangingPunct="1"/>
            <a:r>
              <a:rPr lang="en-GB"/>
              <a:t>Functional lactose overload</a:t>
            </a:r>
          </a:p>
          <a:p>
            <a:pPr lvl="1" eaLnBrk="1" hangingPunct="1"/>
            <a:r>
              <a:rPr lang="en-GB"/>
              <a:t>Allergy</a:t>
            </a:r>
          </a:p>
          <a:p>
            <a:pPr lvl="1" eaLnBrk="1" hangingPunct="1"/>
            <a:r>
              <a:rPr lang="en-GB"/>
              <a:t>Infection</a:t>
            </a:r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 vomit = no reflux</a:t>
            </a:r>
          </a:p>
        </p:txBody>
      </p:sp>
      <p:pic>
        <p:nvPicPr>
          <p:cNvPr id="10" name="Picture 9" descr="A picture containing grass, outdoor, lawn, seat&#10;&#10;Description automatically generated">
            <a:extLst>
              <a:ext uri="{FF2B5EF4-FFF2-40B4-BE49-F238E27FC236}">
                <a16:creationId xmlns:a16="http://schemas.microsoft.com/office/drawing/2014/main" id="{CBC91B15-CD2A-4603-8449-0FFCEE4D88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592" y="1628800"/>
            <a:ext cx="6840760" cy="445789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AB82C89-2B2D-47FF-8702-4265C181BDE1}"/>
              </a:ext>
            </a:extLst>
          </p:cNvPr>
          <p:cNvSpPr txBox="1"/>
          <p:nvPr/>
        </p:nvSpPr>
        <p:spPr>
          <a:xfrm>
            <a:off x="4439816" y="2782669"/>
            <a:ext cx="2766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No vomit = no reflux</a:t>
            </a:r>
          </a:p>
          <a:p>
            <a:pPr algn="ctr"/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Silent reflux is fake news</a:t>
            </a:r>
          </a:p>
        </p:txBody>
      </p:sp>
    </p:spTree>
    <p:extLst>
      <p:ext uri="{BB962C8B-B14F-4D97-AF65-F5344CB8AC3E}">
        <p14:creationId xmlns:p14="http://schemas.microsoft.com/office/powerpoint/2010/main" val="11434720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2166910" y="785794"/>
          <a:ext cx="7929618" cy="58579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9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4800">
                <a:solidFill>
                  <a:schemeClr val="bg1"/>
                </a:solidFill>
              </a:rPr>
              <a:t>Learning points in GOR and infantile colic</a:t>
            </a:r>
          </a:p>
        </p:txBody>
      </p:sp>
      <p:sp>
        <p:nvSpPr>
          <p:cNvPr id="30723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4267200"/>
            <a:ext cx="7215188" cy="1752600"/>
          </a:xfrm>
        </p:spPr>
        <p:txBody>
          <a:bodyPr/>
          <a:lstStyle/>
          <a:p>
            <a:pPr eaLnBrk="1" hangingPunct="1"/>
            <a:r>
              <a:rPr lang="en-GB" sz="2800" dirty="0"/>
              <a:t>Avoid treating reflux when there is little evidence to support the use of anti reflux therapy in infantile colic </a:t>
            </a:r>
          </a:p>
          <a:p>
            <a:pPr eaLnBrk="1" hangingPunct="1"/>
            <a:r>
              <a:rPr lang="en-GB" sz="2800" dirty="0"/>
              <a:t>Realise that infantile colic is not the same as reflux</a:t>
            </a:r>
          </a:p>
        </p:txBody>
      </p:sp>
      <p:pic>
        <p:nvPicPr>
          <p:cNvPr id="30724" name="Picture 7" descr=" Gastroesophageal reflux disease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718550" y="4652963"/>
            <a:ext cx="1949450" cy="1949450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 vomit = no reflux</a:t>
            </a:r>
          </a:p>
        </p:txBody>
      </p:sp>
      <p:pic>
        <p:nvPicPr>
          <p:cNvPr id="10" name="Picture 9" descr="A picture containing grass, outdoor, lawn, seat&#10;&#10;Description automatically generated">
            <a:extLst>
              <a:ext uri="{FF2B5EF4-FFF2-40B4-BE49-F238E27FC236}">
                <a16:creationId xmlns:a16="http://schemas.microsoft.com/office/drawing/2014/main" id="{CBC91B15-CD2A-4603-8449-0FFCEE4D88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592" y="1628800"/>
            <a:ext cx="6840760" cy="445789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AB82C89-2B2D-47FF-8702-4265C181BDE1}"/>
              </a:ext>
            </a:extLst>
          </p:cNvPr>
          <p:cNvSpPr txBox="1"/>
          <p:nvPr/>
        </p:nvSpPr>
        <p:spPr>
          <a:xfrm>
            <a:off x="4439816" y="2782669"/>
            <a:ext cx="2766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No vomit = no reflux</a:t>
            </a:r>
          </a:p>
          <a:p>
            <a:pPr algn="ctr"/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Silent reflux is fake news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1" y="857250"/>
            <a:ext cx="9115425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solidFill>
            <a:srgbClr val="FFFF00"/>
          </a:solidFill>
        </p:spPr>
        <p:txBody>
          <a:bodyPr/>
          <a:lstStyle/>
          <a:p>
            <a:pPr marL="163513" algn="ctr" eaLnBrk="1" hangingPunct="1"/>
            <a:endParaRPr 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GB"/>
              <a:t>What would you do for this child?</a:t>
            </a:r>
          </a:p>
          <a:p>
            <a:pPr lvl="1" eaLnBrk="1" hangingPunct="1"/>
            <a:r>
              <a:rPr lang="en-GB" sz="2400"/>
              <a:t>Commence anti reflux therapy</a:t>
            </a:r>
          </a:p>
          <a:p>
            <a:pPr lvl="1" eaLnBrk="1" hangingPunct="1"/>
            <a:r>
              <a:rPr lang="en-GB" sz="2400"/>
              <a:t>Start colief for lactose intolerance</a:t>
            </a:r>
          </a:p>
          <a:p>
            <a:pPr lvl="1" eaLnBrk="1" hangingPunct="1"/>
            <a:r>
              <a:rPr lang="en-GB" sz="2400"/>
              <a:t>Change formula to a bitter hydrolysate feed and possibly make the feed difficulties worse</a:t>
            </a:r>
          </a:p>
          <a:p>
            <a:pPr lvl="1" eaLnBrk="1" hangingPunct="1"/>
            <a:r>
              <a:rPr lang="en-GB" sz="2400"/>
              <a:t>Suggest start solids at the very earliest moment and keep going to then</a:t>
            </a:r>
            <a:endParaRPr lang="en-US" sz="2400"/>
          </a:p>
        </p:txBody>
      </p:sp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/>
              <a:t>Surely not all children who cry have reflux or colic?</a:t>
            </a:r>
            <a:endParaRPr lang="en-US" sz="4000"/>
          </a:p>
        </p:txBody>
      </p:sp>
      <p:pic>
        <p:nvPicPr>
          <p:cNvPr id="13315" name="Picture 6" descr="isabella week 14_3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738546" y="2143117"/>
            <a:ext cx="4829180" cy="3621885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/>
          <p:cNvPicPr>
            <a:picLocks noGrp="1" noChangeAspect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354514" y="457200"/>
            <a:ext cx="3482975" cy="1371600"/>
          </a:xfrm>
          <a:noFill/>
        </p:spPr>
      </p:pic>
      <p:pic>
        <p:nvPicPr>
          <p:cNvPr id="1433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602039" y="1981201"/>
            <a:ext cx="5589587" cy="4354513"/>
          </a:xfr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368425"/>
            <a:ext cx="9144000" cy="412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7351" y="3141664"/>
            <a:ext cx="6335713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2782888" y="5949951"/>
            <a:ext cx="6337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2208213" y="5516564"/>
            <a:ext cx="7923212" cy="70167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4000">
                <a:solidFill>
                  <a:schemeClr val="bg1"/>
                </a:solidFill>
              </a:rPr>
              <a:t>No discriminating aspect to history</a:t>
            </a:r>
            <a:endParaRPr lang="en-US" sz="400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9C9536-101C-4E60-A66A-CB0502CC02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1584" y="167698"/>
            <a:ext cx="7320136" cy="3005653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hyer slide template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hyer slide template</Template>
  <TotalTime>822</TotalTime>
  <Words>638</Words>
  <Application>Microsoft Office PowerPoint</Application>
  <PresentationFormat>Widescreen</PresentationFormat>
  <Paragraphs>130</Paragraphs>
  <Slides>32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AdvP9779</vt:lpstr>
      <vt:lpstr>Arial</vt:lpstr>
      <vt:lpstr>Arial Black</vt:lpstr>
      <vt:lpstr>Times New Roman</vt:lpstr>
      <vt:lpstr>Wingdings</vt:lpstr>
      <vt:lpstr>hyer slide template</vt:lpstr>
      <vt:lpstr>Babies that cry/scream don’t have reflux</vt:lpstr>
      <vt:lpstr>Educational objectives</vt:lpstr>
      <vt:lpstr>No vomit = no reflux</vt:lpstr>
      <vt:lpstr>PowerPoint Presentation</vt:lpstr>
      <vt:lpstr>PowerPoint Presentation</vt:lpstr>
      <vt:lpstr>Surely not all children who cry have reflux or colic?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Multicenter, double-blind, randomized, placebo-controlled trial assessing the efficacy and safety of proton pump inhibitor lansoprazole in infants with symptoms of gastroesophageal reflux disease  J Paediatr 2019 </vt:lpstr>
      <vt:lpstr>PowerPoint Presentation</vt:lpstr>
      <vt:lpstr>Inaccuracy of histories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Learning points in GOR and infantile colic</vt:lpstr>
      <vt:lpstr>No vomit = no reflux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Warren Hyer</dc:creator>
  <cp:lastModifiedBy>Warren Hyer</cp:lastModifiedBy>
  <cp:revision>101</cp:revision>
  <dcterms:created xsi:type="dcterms:W3CDTF">2010-02-01T17:43:39Z</dcterms:created>
  <dcterms:modified xsi:type="dcterms:W3CDTF">2022-03-08T19:07:56Z</dcterms:modified>
</cp:coreProperties>
</file>